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4" r:id="rId6"/>
    <p:sldId id="268" r:id="rId7"/>
    <p:sldId id="267" r:id="rId8"/>
    <p:sldId id="263" r:id="rId9"/>
    <p:sldId id="265" r:id="rId10"/>
    <p:sldId id="260" r:id="rId11"/>
    <p:sldId id="262"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BCD576-4028-4038-B4E5-8A8BEDD7D59F}" v="15" dt="2026-01-19T09:19:01.221"/>
    <p1510:client id="{853271DD-76E7-4463-8771-2D553962D4D0}" v="50" dt="2026-01-19T13:56:45.1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81089" autoAdjust="0"/>
  </p:normalViewPr>
  <p:slideViewPr>
    <p:cSldViewPr snapToGrid="0">
      <p:cViewPr varScale="1">
        <p:scale>
          <a:sx n="54" d="100"/>
          <a:sy n="54" d="100"/>
        </p:scale>
        <p:origin x="20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293C25-8BEC-4DAC-9D2E-7549D5E61AD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CD8F7D1-3B06-4EA8-970E-1B1D4BC85F38}">
      <dgm:prSet/>
      <dgm:spPr/>
      <dgm:t>
        <a:bodyPr/>
        <a:lstStyle/>
        <a:p>
          <a:r>
            <a:rPr lang="en-US"/>
            <a:t>A whistlestop tour!</a:t>
          </a:r>
        </a:p>
      </dgm:t>
    </dgm:pt>
    <dgm:pt modelId="{F7EA6573-3090-43A0-A2FE-5FFF51A30439}" type="parTrans" cxnId="{2A794960-C8D1-49CA-BBAF-AB00E566394E}">
      <dgm:prSet/>
      <dgm:spPr/>
      <dgm:t>
        <a:bodyPr/>
        <a:lstStyle/>
        <a:p>
          <a:endParaRPr lang="en-US"/>
        </a:p>
      </dgm:t>
    </dgm:pt>
    <dgm:pt modelId="{2D4924A4-7125-4F62-9E42-5DF44A4798BF}" type="sibTrans" cxnId="{2A794960-C8D1-49CA-BBAF-AB00E566394E}">
      <dgm:prSet/>
      <dgm:spPr/>
      <dgm:t>
        <a:bodyPr/>
        <a:lstStyle/>
        <a:p>
          <a:endParaRPr lang="en-US"/>
        </a:p>
      </dgm:t>
    </dgm:pt>
    <dgm:pt modelId="{3010FEAA-B1E8-4A41-80B0-A2D059685E29}">
      <dgm:prSet/>
      <dgm:spPr/>
      <dgm:t>
        <a:bodyPr/>
        <a:lstStyle/>
        <a:p>
          <a:r>
            <a:rPr lang="en-US"/>
            <a:t>- Background to the study</a:t>
          </a:r>
          <a:br>
            <a:rPr lang="en-US"/>
          </a:br>
          <a:r>
            <a:rPr lang="en-US"/>
            <a:t>- Where am I at so far?</a:t>
          </a:r>
          <a:br>
            <a:rPr lang="en-US"/>
          </a:br>
          <a:r>
            <a:rPr lang="en-US"/>
            <a:t>- Headlines from the data analysis</a:t>
          </a:r>
          <a:br>
            <a:rPr lang="en-US"/>
          </a:br>
          <a:r>
            <a:rPr lang="en-US"/>
            <a:t>- What next?</a:t>
          </a:r>
        </a:p>
      </dgm:t>
    </dgm:pt>
    <dgm:pt modelId="{6F07EB14-D915-4FAA-A0E0-A56A9B8327C1}" type="parTrans" cxnId="{6B9EDF32-21BD-498A-BD63-F19BD44CCDF9}">
      <dgm:prSet/>
      <dgm:spPr/>
      <dgm:t>
        <a:bodyPr/>
        <a:lstStyle/>
        <a:p>
          <a:endParaRPr lang="en-US"/>
        </a:p>
      </dgm:t>
    </dgm:pt>
    <dgm:pt modelId="{62B5C437-DA46-4E94-84A4-99DA9A31C8AC}" type="sibTrans" cxnId="{6B9EDF32-21BD-498A-BD63-F19BD44CCDF9}">
      <dgm:prSet/>
      <dgm:spPr/>
      <dgm:t>
        <a:bodyPr/>
        <a:lstStyle/>
        <a:p>
          <a:endParaRPr lang="en-US"/>
        </a:p>
      </dgm:t>
    </dgm:pt>
    <dgm:pt modelId="{C395E246-8FA9-461D-91C2-7DE5B591ECFC}" type="pres">
      <dgm:prSet presAssocID="{A4293C25-8BEC-4DAC-9D2E-7549D5E61AD3}" presName="linear" presStyleCnt="0">
        <dgm:presLayoutVars>
          <dgm:animLvl val="lvl"/>
          <dgm:resizeHandles val="exact"/>
        </dgm:presLayoutVars>
      </dgm:prSet>
      <dgm:spPr/>
    </dgm:pt>
    <dgm:pt modelId="{010626DC-1D0C-4263-9B04-0B279D3B782F}" type="pres">
      <dgm:prSet presAssocID="{0CD8F7D1-3B06-4EA8-970E-1B1D4BC85F38}" presName="parentText" presStyleLbl="node1" presStyleIdx="0" presStyleCnt="2">
        <dgm:presLayoutVars>
          <dgm:chMax val="0"/>
          <dgm:bulletEnabled val="1"/>
        </dgm:presLayoutVars>
      </dgm:prSet>
      <dgm:spPr/>
    </dgm:pt>
    <dgm:pt modelId="{D85CA2B0-43E9-4F0C-899A-3CF46CC9821A}" type="pres">
      <dgm:prSet presAssocID="{2D4924A4-7125-4F62-9E42-5DF44A4798BF}" presName="spacer" presStyleCnt="0"/>
      <dgm:spPr/>
    </dgm:pt>
    <dgm:pt modelId="{08CE8CC5-8DAE-4335-BB61-833D016BDA3B}" type="pres">
      <dgm:prSet presAssocID="{3010FEAA-B1E8-4A41-80B0-A2D059685E29}" presName="parentText" presStyleLbl="node1" presStyleIdx="1" presStyleCnt="2">
        <dgm:presLayoutVars>
          <dgm:chMax val="0"/>
          <dgm:bulletEnabled val="1"/>
        </dgm:presLayoutVars>
      </dgm:prSet>
      <dgm:spPr/>
    </dgm:pt>
  </dgm:ptLst>
  <dgm:cxnLst>
    <dgm:cxn modelId="{6B9EDF32-21BD-498A-BD63-F19BD44CCDF9}" srcId="{A4293C25-8BEC-4DAC-9D2E-7549D5E61AD3}" destId="{3010FEAA-B1E8-4A41-80B0-A2D059685E29}" srcOrd="1" destOrd="0" parTransId="{6F07EB14-D915-4FAA-A0E0-A56A9B8327C1}" sibTransId="{62B5C437-DA46-4E94-84A4-99DA9A31C8AC}"/>
    <dgm:cxn modelId="{3484485C-8AA6-4F0B-84E7-05F2D73F113B}" type="presOf" srcId="{A4293C25-8BEC-4DAC-9D2E-7549D5E61AD3}" destId="{C395E246-8FA9-461D-91C2-7DE5B591ECFC}" srcOrd="0" destOrd="0" presId="urn:microsoft.com/office/officeart/2005/8/layout/vList2"/>
    <dgm:cxn modelId="{2A794960-C8D1-49CA-BBAF-AB00E566394E}" srcId="{A4293C25-8BEC-4DAC-9D2E-7549D5E61AD3}" destId="{0CD8F7D1-3B06-4EA8-970E-1B1D4BC85F38}" srcOrd="0" destOrd="0" parTransId="{F7EA6573-3090-43A0-A2FE-5FFF51A30439}" sibTransId="{2D4924A4-7125-4F62-9E42-5DF44A4798BF}"/>
    <dgm:cxn modelId="{9CEB2DB6-B33C-4FFB-B1E6-E1C1C1B09108}" type="presOf" srcId="{3010FEAA-B1E8-4A41-80B0-A2D059685E29}" destId="{08CE8CC5-8DAE-4335-BB61-833D016BDA3B}" srcOrd="0" destOrd="0" presId="urn:microsoft.com/office/officeart/2005/8/layout/vList2"/>
    <dgm:cxn modelId="{955883E3-5238-4403-97CD-5ECC3C88ACE6}" type="presOf" srcId="{0CD8F7D1-3B06-4EA8-970E-1B1D4BC85F38}" destId="{010626DC-1D0C-4263-9B04-0B279D3B782F}" srcOrd="0" destOrd="0" presId="urn:microsoft.com/office/officeart/2005/8/layout/vList2"/>
    <dgm:cxn modelId="{EFB0A0C4-6AAA-4D74-8473-50505376AAF5}" type="presParOf" srcId="{C395E246-8FA9-461D-91C2-7DE5B591ECFC}" destId="{010626DC-1D0C-4263-9B04-0B279D3B782F}" srcOrd="0" destOrd="0" presId="urn:microsoft.com/office/officeart/2005/8/layout/vList2"/>
    <dgm:cxn modelId="{DBD407B5-E96C-4250-A51C-84F5CA803EB3}" type="presParOf" srcId="{C395E246-8FA9-461D-91C2-7DE5B591ECFC}" destId="{D85CA2B0-43E9-4F0C-899A-3CF46CC9821A}" srcOrd="1" destOrd="0" presId="urn:microsoft.com/office/officeart/2005/8/layout/vList2"/>
    <dgm:cxn modelId="{9D8EF088-5EFE-49EB-A358-142405EF8531}" type="presParOf" srcId="{C395E246-8FA9-461D-91C2-7DE5B591ECFC}" destId="{08CE8CC5-8DAE-4335-BB61-833D016BDA3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76A0EE-2D67-4BE1-BE53-85D6CA8ED4DE}"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58B8446B-6242-4525-B012-7D11695681DF}">
      <dgm:prSet/>
      <dgm:spPr/>
      <dgm:t>
        <a:bodyPr/>
        <a:lstStyle/>
        <a:p>
          <a:r>
            <a:rPr lang="en-US" dirty="0"/>
            <a:t>First interviews undertaken at graduation in Summer 2024</a:t>
          </a:r>
        </a:p>
      </dgm:t>
    </dgm:pt>
    <dgm:pt modelId="{FF040E28-FEFE-4485-AE12-9309F53F4EB4}" type="parTrans" cxnId="{C3803FF3-678A-4BFE-B545-B18C54944822}">
      <dgm:prSet/>
      <dgm:spPr/>
      <dgm:t>
        <a:bodyPr/>
        <a:lstStyle/>
        <a:p>
          <a:endParaRPr lang="en-US"/>
        </a:p>
      </dgm:t>
    </dgm:pt>
    <dgm:pt modelId="{877A65D0-B858-46A7-95E6-6F825103CAF1}" type="sibTrans" cxnId="{C3803FF3-678A-4BFE-B545-B18C54944822}">
      <dgm:prSet/>
      <dgm:spPr/>
      <dgm:t>
        <a:bodyPr/>
        <a:lstStyle/>
        <a:p>
          <a:endParaRPr lang="en-US"/>
        </a:p>
      </dgm:t>
    </dgm:pt>
    <dgm:pt modelId="{4C8E2CED-176C-4A61-B99C-188EBF49301E}">
      <dgm:prSet/>
      <dgm:spPr/>
      <dgm:t>
        <a:bodyPr/>
        <a:lstStyle/>
        <a:p>
          <a:r>
            <a:rPr lang="en-GB"/>
            <a:t>Interviews were recorded, transcribed and analysed following an amended IPA step process</a:t>
          </a:r>
          <a:endParaRPr lang="en-US"/>
        </a:p>
      </dgm:t>
    </dgm:pt>
    <dgm:pt modelId="{39A73914-C790-4231-A794-407718DD4080}" type="parTrans" cxnId="{CD8E655B-1A62-4F1A-A5DC-3CFC3DEB2A10}">
      <dgm:prSet/>
      <dgm:spPr/>
      <dgm:t>
        <a:bodyPr/>
        <a:lstStyle/>
        <a:p>
          <a:endParaRPr lang="en-US"/>
        </a:p>
      </dgm:t>
    </dgm:pt>
    <dgm:pt modelId="{D00029C8-47E1-4F6D-82B5-60178B6E3E97}" type="sibTrans" cxnId="{CD8E655B-1A62-4F1A-A5DC-3CFC3DEB2A10}">
      <dgm:prSet/>
      <dgm:spPr/>
      <dgm:t>
        <a:bodyPr/>
        <a:lstStyle/>
        <a:p>
          <a:endParaRPr lang="en-US"/>
        </a:p>
      </dgm:t>
    </dgm:pt>
    <dgm:pt modelId="{2DAD0519-5710-488F-A036-FF33F713C987}">
      <dgm:prSet/>
      <dgm:spPr/>
      <dgm:t>
        <a:bodyPr/>
        <a:lstStyle/>
        <a:p>
          <a:r>
            <a:rPr lang="en-GB" dirty="0"/>
            <a:t>Data analysis complete</a:t>
          </a:r>
          <a:endParaRPr lang="en-US" dirty="0"/>
        </a:p>
      </dgm:t>
    </dgm:pt>
    <dgm:pt modelId="{026BA317-7F79-40A0-8992-08240440DDF5}" type="parTrans" cxnId="{CAB407F1-820D-4384-8CC9-21467F5203C8}">
      <dgm:prSet/>
      <dgm:spPr/>
      <dgm:t>
        <a:bodyPr/>
        <a:lstStyle/>
        <a:p>
          <a:endParaRPr lang="en-US"/>
        </a:p>
      </dgm:t>
    </dgm:pt>
    <dgm:pt modelId="{7030D21A-4D11-4774-A265-5EAEEA8A83C7}" type="sibTrans" cxnId="{CAB407F1-820D-4384-8CC9-21467F5203C8}">
      <dgm:prSet/>
      <dgm:spPr/>
      <dgm:t>
        <a:bodyPr/>
        <a:lstStyle/>
        <a:p>
          <a:endParaRPr lang="en-US"/>
        </a:p>
      </dgm:t>
    </dgm:pt>
    <dgm:pt modelId="{A7EAB5D8-BC69-408D-92B5-59CFED832A24}">
      <dgm:prSet/>
      <dgm:spPr/>
      <dgm:t>
        <a:bodyPr/>
        <a:lstStyle/>
        <a:p>
          <a:r>
            <a:rPr lang="en-GB" dirty="0"/>
            <a:t>Analysis between participants, and between the two sets of interviews highlighting divergences and convergences in the data </a:t>
          </a:r>
          <a:endParaRPr lang="en-US" dirty="0"/>
        </a:p>
      </dgm:t>
    </dgm:pt>
    <dgm:pt modelId="{709922B7-9475-47AA-B13F-B9380922FD2F}" type="parTrans" cxnId="{CA656DBD-3D62-4B38-98F3-2A28A9098D3E}">
      <dgm:prSet/>
      <dgm:spPr/>
      <dgm:t>
        <a:bodyPr/>
        <a:lstStyle/>
        <a:p>
          <a:endParaRPr lang="en-US"/>
        </a:p>
      </dgm:t>
    </dgm:pt>
    <dgm:pt modelId="{09876573-4CF7-4311-B1E3-7B11DDDA79B7}" type="sibTrans" cxnId="{CA656DBD-3D62-4B38-98F3-2A28A9098D3E}">
      <dgm:prSet/>
      <dgm:spPr/>
      <dgm:t>
        <a:bodyPr/>
        <a:lstStyle/>
        <a:p>
          <a:endParaRPr lang="en-US"/>
        </a:p>
      </dgm:t>
    </dgm:pt>
    <dgm:pt modelId="{1C4E182D-9298-46E0-9636-A85DB38F4E0E}">
      <dgm:prSet/>
      <dgm:spPr/>
      <dgm:t>
        <a:bodyPr/>
        <a:lstStyle/>
        <a:p>
          <a:r>
            <a:rPr lang="en-GB"/>
            <a:t>Discussion chapter is currently in progress, identifying implications for practice at HE level and wider ECEC sector level</a:t>
          </a:r>
          <a:endParaRPr lang="en-US"/>
        </a:p>
      </dgm:t>
    </dgm:pt>
    <dgm:pt modelId="{CAE15FE2-322B-46E8-BA33-ECF2B3F23908}" type="parTrans" cxnId="{C1168E8B-CC80-4027-A558-F3B331C90500}">
      <dgm:prSet/>
      <dgm:spPr/>
      <dgm:t>
        <a:bodyPr/>
        <a:lstStyle/>
        <a:p>
          <a:endParaRPr lang="en-US"/>
        </a:p>
      </dgm:t>
    </dgm:pt>
    <dgm:pt modelId="{544E0E78-A79D-498E-933D-62AE3669AA22}" type="sibTrans" cxnId="{C1168E8B-CC80-4027-A558-F3B331C90500}">
      <dgm:prSet/>
      <dgm:spPr/>
      <dgm:t>
        <a:bodyPr/>
        <a:lstStyle/>
        <a:p>
          <a:endParaRPr lang="en-US"/>
        </a:p>
      </dgm:t>
    </dgm:pt>
    <dgm:pt modelId="{72E21F99-BE04-4BCD-A223-3E9053A510FE}">
      <dgm:prSet/>
      <dgm:spPr/>
      <dgm:t>
        <a:bodyPr/>
        <a:lstStyle/>
        <a:p>
          <a:r>
            <a:rPr lang="en-GB" dirty="0"/>
            <a:t>Second interviews in Summer 2025</a:t>
          </a:r>
          <a:endParaRPr lang="en-US" dirty="0"/>
        </a:p>
      </dgm:t>
    </dgm:pt>
    <dgm:pt modelId="{E416E2EA-39CB-4127-97C9-AD6E7129B0A4}" type="parTrans" cxnId="{161B9DDF-BB55-4606-BBBC-20FABBADE465}">
      <dgm:prSet/>
      <dgm:spPr/>
      <dgm:t>
        <a:bodyPr/>
        <a:lstStyle/>
        <a:p>
          <a:endParaRPr lang="en-GB"/>
        </a:p>
      </dgm:t>
    </dgm:pt>
    <dgm:pt modelId="{E7937891-017A-4A4A-8120-8D9E50974AB9}" type="sibTrans" cxnId="{161B9DDF-BB55-4606-BBBC-20FABBADE465}">
      <dgm:prSet/>
      <dgm:spPr/>
      <dgm:t>
        <a:bodyPr/>
        <a:lstStyle/>
        <a:p>
          <a:endParaRPr lang="en-GB"/>
        </a:p>
      </dgm:t>
    </dgm:pt>
    <dgm:pt modelId="{72B16068-98DC-4271-B87A-6017BE67FE4D}" type="pres">
      <dgm:prSet presAssocID="{8376A0EE-2D67-4BE1-BE53-85D6CA8ED4DE}" presName="Name0" presStyleCnt="0">
        <dgm:presLayoutVars>
          <dgm:dir/>
          <dgm:animLvl val="lvl"/>
          <dgm:resizeHandles val="exact"/>
        </dgm:presLayoutVars>
      </dgm:prSet>
      <dgm:spPr/>
    </dgm:pt>
    <dgm:pt modelId="{DDEF7B83-1BD9-4276-A145-53FC47AA3021}" type="pres">
      <dgm:prSet presAssocID="{1C4E182D-9298-46E0-9636-A85DB38F4E0E}" presName="boxAndChildren" presStyleCnt="0"/>
      <dgm:spPr/>
    </dgm:pt>
    <dgm:pt modelId="{BF662013-4DD2-4D7C-ADDF-49D53086123E}" type="pres">
      <dgm:prSet presAssocID="{1C4E182D-9298-46E0-9636-A85DB38F4E0E}" presName="parentTextBox" presStyleLbl="node1" presStyleIdx="0" presStyleCnt="4"/>
      <dgm:spPr/>
    </dgm:pt>
    <dgm:pt modelId="{B6B98DEC-F277-4A54-8D1B-8F484B9C58B8}" type="pres">
      <dgm:prSet presAssocID="{7030D21A-4D11-4774-A265-5EAEEA8A83C7}" presName="sp" presStyleCnt="0"/>
      <dgm:spPr/>
    </dgm:pt>
    <dgm:pt modelId="{169A4410-F44E-4879-A341-F602D161768D}" type="pres">
      <dgm:prSet presAssocID="{2DAD0519-5710-488F-A036-FF33F713C987}" presName="arrowAndChildren" presStyleCnt="0"/>
      <dgm:spPr/>
    </dgm:pt>
    <dgm:pt modelId="{887C270D-65A3-4038-9AE5-B50E4FAF1628}" type="pres">
      <dgm:prSet presAssocID="{2DAD0519-5710-488F-A036-FF33F713C987}" presName="parentTextArrow" presStyleLbl="node1" presStyleIdx="0" presStyleCnt="4"/>
      <dgm:spPr/>
    </dgm:pt>
    <dgm:pt modelId="{D76773A8-C4F1-4799-A91D-C5E82A029C64}" type="pres">
      <dgm:prSet presAssocID="{2DAD0519-5710-488F-A036-FF33F713C987}" presName="arrow" presStyleLbl="node1" presStyleIdx="1" presStyleCnt="4"/>
      <dgm:spPr/>
    </dgm:pt>
    <dgm:pt modelId="{1412D91A-8A4B-4936-92FE-0998CFFEB56F}" type="pres">
      <dgm:prSet presAssocID="{2DAD0519-5710-488F-A036-FF33F713C987}" presName="descendantArrow" presStyleCnt="0"/>
      <dgm:spPr/>
    </dgm:pt>
    <dgm:pt modelId="{D4AF585E-085F-4DF6-8E58-3A11A0244AC3}" type="pres">
      <dgm:prSet presAssocID="{A7EAB5D8-BC69-408D-92B5-59CFED832A24}" presName="childTextArrow" presStyleLbl="fgAccFollowNode1" presStyleIdx="0" presStyleCnt="2">
        <dgm:presLayoutVars>
          <dgm:bulletEnabled val="1"/>
        </dgm:presLayoutVars>
      </dgm:prSet>
      <dgm:spPr/>
    </dgm:pt>
    <dgm:pt modelId="{011FE6CD-46BD-4B86-AB86-E82C161DEE67}" type="pres">
      <dgm:prSet presAssocID="{E7937891-017A-4A4A-8120-8D9E50974AB9}" presName="sp" presStyleCnt="0"/>
      <dgm:spPr/>
    </dgm:pt>
    <dgm:pt modelId="{788E3CAD-4C34-44CD-AB90-032D52B5B144}" type="pres">
      <dgm:prSet presAssocID="{72E21F99-BE04-4BCD-A223-3E9053A510FE}" presName="arrowAndChildren" presStyleCnt="0"/>
      <dgm:spPr/>
    </dgm:pt>
    <dgm:pt modelId="{2D5CA048-3A0A-48CC-B203-59A287B65199}" type="pres">
      <dgm:prSet presAssocID="{72E21F99-BE04-4BCD-A223-3E9053A510FE}" presName="parentTextArrow" presStyleLbl="node1" presStyleIdx="1" presStyleCnt="4"/>
      <dgm:spPr/>
    </dgm:pt>
    <dgm:pt modelId="{36B29882-C492-4699-889F-980047254179}" type="pres">
      <dgm:prSet presAssocID="{72E21F99-BE04-4BCD-A223-3E9053A510FE}" presName="arrow" presStyleLbl="node1" presStyleIdx="2" presStyleCnt="4"/>
      <dgm:spPr/>
    </dgm:pt>
    <dgm:pt modelId="{469BA95E-CAD9-4404-9BF1-30B3CFFD6D14}" type="pres">
      <dgm:prSet presAssocID="{72E21F99-BE04-4BCD-A223-3E9053A510FE}" presName="descendantArrow" presStyleCnt="0"/>
      <dgm:spPr/>
    </dgm:pt>
    <dgm:pt modelId="{A1CF12CF-11D5-448B-A60F-5963C8B3C504}" type="pres">
      <dgm:prSet presAssocID="{4C8E2CED-176C-4A61-B99C-188EBF49301E}" presName="childTextArrow" presStyleLbl="fgAccFollowNode1" presStyleIdx="1" presStyleCnt="2">
        <dgm:presLayoutVars>
          <dgm:bulletEnabled val="1"/>
        </dgm:presLayoutVars>
      </dgm:prSet>
      <dgm:spPr/>
    </dgm:pt>
    <dgm:pt modelId="{C24A40C0-D5A4-4DF6-82EB-68ECE7965037}" type="pres">
      <dgm:prSet presAssocID="{877A65D0-B858-46A7-95E6-6F825103CAF1}" presName="sp" presStyleCnt="0"/>
      <dgm:spPr/>
    </dgm:pt>
    <dgm:pt modelId="{9DC874DE-1D53-446D-9203-A27F10FF89B4}" type="pres">
      <dgm:prSet presAssocID="{58B8446B-6242-4525-B012-7D11695681DF}" presName="arrowAndChildren" presStyleCnt="0"/>
      <dgm:spPr/>
    </dgm:pt>
    <dgm:pt modelId="{F87BEBE0-E81C-4509-9B8C-F43949755341}" type="pres">
      <dgm:prSet presAssocID="{58B8446B-6242-4525-B012-7D11695681DF}" presName="parentTextArrow" presStyleLbl="node1" presStyleIdx="3" presStyleCnt="4"/>
      <dgm:spPr/>
    </dgm:pt>
  </dgm:ptLst>
  <dgm:cxnLst>
    <dgm:cxn modelId="{255B010A-B798-47AE-823E-611FB7131D93}" type="presOf" srcId="{2DAD0519-5710-488F-A036-FF33F713C987}" destId="{D76773A8-C4F1-4799-A91D-C5E82A029C64}" srcOrd="1" destOrd="0" presId="urn:microsoft.com/office/officeart/2005/8/layout/process4"/>
    <dgm:cxn modelId="{27D8FF2E-798F-49FE-B8D2-1B1C6C425732}" type="presOf" srcId="{A7EAB5D8-BC69-408D-92B5-59CFED832A24}" destId="{D4AF585E-085F-4DF6-8E58-3A11A0244AC3}" srcOrd="0" destOrd="0" presId="urn:microsoft.com/office/officeart/2005/8/layout/process4"/>
    <dgm:cxn modelId="{8C0B643B-02CC-4716-8D5A-7018EA7B826B}" type="presOf" srcId="{4C8E2CED-176C-4A61-B99C-188EBF49301E}" destId="{A1CF12CF-11D5-448B-A60F-5963C8B3C504}" srcOrd="0" destOrd="0" presId="urn:microsoft.com/office/officeart/2005/8/layout/process4"/>
    <dgm:cxn modelId="{CD8E655B-1A62-4F1A-A5DC-3CFC3DEB2A10}" srcId="{72E21F99-BE04-4BCD-A223-3E9053A510FE}" destId="{4C8E2CED-176C-4A61-B99C-188EBF49301E}" srcOrd="0" destOrd="0" parTransId="{39A73914-C790-4231-A794-407718DD4080}" sibTransId="{D00029C8-47E1-4F6D-82B5-60178B6E3E97}"/>
    <dgm:cxn modelId="{7B853148-8D5D-4E7F-BBF2-0C90670600B5}" type="presOf" srcId="{2DAD0519-5710-488F-A036-FF33F713C987}" destId="{887C270D-65A3-4038-9AE5-B50E4FAF1628}" srcOrd="0" destOrd="0" presId="urn:microsoft.com/office/officeart/2005/8/layout/process4"/>
    <dgm:cxn modelId="{C1168E8B-CC80-4027-A558-F3B331C90500}" srcId="{8376A0EE-2D67-4BE1-BE53-85D6CA8ED4DE}" destId="{1C4E182D-9298-46E0-9636-A85DB38F4E0E}" srcOrd="3" destOrd="0" parTransId="{CAE15FE2-322B-46E8-BA33-ECF2B3F23908}" sibTransId="{544E0E78-A79D-498E-933D-62AE3669AA22}"/>
    <dgm:cxn modelId="{BCF2008D-48D4-4438-A96C-B27A0003E417}" type="presOf" srcId="{72E21F99-BE04-4BCD-A223-3E9053A510FE}" destId="{36B29882-C492-4699-889F-980047254179}" srcOrd="1" destOrd="0" presId="urn:microsoft.com/office/officeart/2005/8/layout/process4"/>
    <dgm:cxn modelId="{5533C6A9-2252-4E6A-B910-6CB29173577E}" type="presOf" srcId="{72E21F99-BE04-4BCD-A223-3E9053A510FE}" destId="{2D5CA048-3A0A-48CC-B203-59A287B65199}" srcOrd="0" destOrd="0" presId="urn:microsoft.com/office/officeart/2005/8/layout/process4"/>
    <dgm:cxn modelId="{9A4906B7-4D6F-403B-A8C2-6B6ACDE253D0}" type="presOf" srcId="{58B8446B-6242-4525-B012-7D11695681DF}" destId="{F87BEBE0-E81C-4509-9B8C-F43949755341}" srcOrd="0" destOrd="0" presId="urn:microsoft.com/office/officeart/2005/8/layout/process4"/>
    <dgm:cxn modelId="{CA656DBD-3D62-4B38-98F3-2A28A9098D3E}" srcId="{2DAD0519-5710-488F-A036-FF33F713C987}" destId="{A7EAB5D8-BC69-408D-92B5-59CFED832A24}" srcOrd="0" destOrd="0" parTransId="{709922B7-9475-47AA-B13F-B9380922FD2F}" sibTransId="{09876573-4CF7-4311-B1E3-7B11DDDA79B7}"/>
    <dgm:cxn modelId="{5E4685BF-EDCE-4F40-B0AC-831F8DA58CAA}" type="presOf" srcId="{1C4E182D-9298-46E0-9636-A85DB38F4E0E}" destId="{BF662013-4DD2-4D7C-ADDF-49D53086123E}" srcOrd="0" destOrd="0" presId="urn:microsoft.com/office/officeart/2005/8/layout/process4"/>
    <dgm:cxn modelId="{E92FB5D1-EAA1-4AB5-A649-171E9F298647}" type="presOf" srcId="{8376A0EE-2D67-4BE1-BE53-85D6CA8ED4DE}" destId="{72B16068-98DC-4271-B87A-6017BE67FE4D}" srcOrd="0" destOrd="0" presId="urn:microsoft.com/office/officeart/2005/8/layout/process4"/>
    <dgm:cxn modelId="{161B9DDF-BB55-4606-BBBC-20FABBADE465}" srcId="{8376A0EE-2D67-4BE1-BE53-85D6CA8ED4DE}" destId="{72E21F99-BE04-4BCD-A223-3E9053A510FE}" srcOrd="1" destOrd="0" parTransId="{E416E2EA-39CB-4127-97C9-AD6E7129B0A4}" sibTransId="{E7937891-017A-4A4A-8120-8D9E50974AB9}"/>
    <dgm:cxn modelId="{CAB407F1-820D-4384-8CC9-21467F5203C8}" srcId="{8376A0EE-2D67-4BE1-BE53-85D6CA8ED4DE}" destId="{2DAD0519-5710-488F-A036-FF33F713C987}" srcOrd="2" destOrd="0" parTransId="{026BA317-7F79-40A0-8992-08240440DDF5}" sibTransId="{7030D21A-4D11-4774-A265-5EAEEA8A83C7}"/>
    <dgm:cxn modelId="{C3803FF3-678A-4BFE-B545-B18C54944822}" srcId="{8376A0EE-2D67-4BE1-BE53-85D6CA8ED4DE}" destId="{58B8446B-6242-4525-B012-7D11695681DF}" srcOrd="0" destOrd="0" parTransId="{FF040E28-FEFE-4485-AE12-9309F53F4EB4}" sibTransId="{877A65D0-B858-46A7-95E6-6F825103CAF1}"/>
    <dgm:cxn modelId="{BB7BB49E-9D78-4B34-B6DB-6FED740FB139}" type="presParOf" srcId="{72B16068-98DC-4271-B87A-6017BE67FE4D}" destId="{DDEF7B83-1BD9-4276-A145-53FC47AA3021}" srcOrd="0" destOrd="0" presId="urn:microsoft.com/office/officeart/2005/8/layout/process4"/>
    <dgm:cxn modelId="{900EDB70-E2A9-42E1-AD91-AF1A8375F691}" type="presParOf" srcId="{DDEF7B83-1BD9-4276-A145-53FC47AA3021}" destId="{BF662013-4DD2-4D7C-ADDF-49D53086123E}" srcOrd="0" destOrd="0" presId="urn:microsoft.com/office/officeart/2005/8/layout/process4"/>
    <dgm:cxn modelId="{1A12655D-8A89-4B18-B934-226CA5119885}" type="presParOf" srcId="{72B16068-98DC-4271-B87A-6017BE67FE4D}" destId="{B6B98DEC-F277-4A54-8D1B-8F484B9C58B8}" srcOrd="1" destOrd="0" presId="urn:microsoft.com/office/officeart/2005/8/layout/process4"/>
    <dgm:cxn modelId="{EE5AAB61-15BD-499D-BC21-A2F5C7D1C370}" type="presParOf" srcId="{72B16068-98DC-4271-B87A-6017BE67FE4D}" destId="{169A4410-F44E-4879-A341-F602D161768D}" srcOrd="2" destOrd="0" presId="urn:microsoft.com/office/officeart/2005/8/layout/process4"/>
    <dgm:cxn modelId="{A778B9DC-26FF-4D27-8223-3D2A1AC732C1}" type="presParOf" srcId="{169A4410-F44E-4879-A341-F602D161768D}" destId="{887C270D-65A3-4038-9AE5-B50E4FAF1628}" srcOrd="0" destOrd="0" presId="urn:microsoft.com/office/officeart/2005/8/layout/process4"/>
    <dgm:cxn modelId="{C44A9D68-1105-46DB-9812-97C8E41F3101}" type="presParOf" srcId="{169A4410-F44E-4879-A341-F602D161768D}" destId="{D76773A8-C4F1-4799-A91D-C5E82A029C64}" srcOrd="1" destOrd="0" presId="urn:microsoft.com/office/officeart/2005/8/layout/process4"/>
    <dgm:cxn modelId="{36F2E707-6B9D-4625-99CF-5F4FDFB12A99}" type="presParOf" srcId="{169A4410-F44E-4879-A341-F602D161768D}" destId="{1412D91A-8A4B-4936-92FE-0998CFFEB56F}" srcOrd="2" destOrd="0" presId="urn:microsoft.com/office/officeart/2005/8/layout/process4"/>
    <dgm:cxn modelId="{148CB4C8-09CB-4E02-B60F-D75DA9B68739}" type="presParOf" srcId="{1412D91A-8A4B-4936-92FE-0998CFFEB56F}" destId="{D4AF585E-085F-4DF6-8E58-3A11A0244AC3}" srcOrd="0" destOrd="0" presId="urn:microsoft.com/office/officeart/2005/8/layout/process4"/>
    <dgm:cxn modelId="{360EEC56-BE96-4C08-A0B0-59440F71ACD2}" type="presParOf" srcId="{72B16068-98DC-4271-B87A-6017BE67FE4D}" destId="{011FE6CD-46BD-4B86-AB86-E82C161DEE67}" srcOrd="3" destOrd="0" presId="urn:microsoft.com/office/officeart/2005/8/layout/process4"/>
    <dgm:cxn modelId="{1C80F5AE-5344-4ECF-8FEB-866F67ED6D6B}" type="presParOf" srcId="{72B16068-98DC-4271-B87A-6017BE67FE4D}" destId="{788E3CAD-4C34-44CD-AB90-032D52B5B144}" srcOrd="4" destOrd="0" presId="urn:microsoft.com/office/officeart/2005/8/layout/process4"/>
    <dgm:cxn modelId="{33E7BA58-0FBE-43BD-BD40-C69C0C981A18}" type="presParOf" srcId="{788E3CAD-4C34-44CD-AB90-032D52B5B144}" destId="{2D5CA048-3A0A-48CC-B203-59A287B65199}" srcOrd="0" destOrd="0" presId="urn:microsoft.com/office/officeart/2005/8/layout/process4"/>
    <dgm:cxn modelId="{9F6ACB01-4575-46F6-B970-B2600E318C5F}" type="presParOf" srcId="{788E3CAD-4C34-44CD-AB90-032D52B5B144}" destId="{36B29882-C492-4699-889F-980047254179}" srcOrd="1" destOrd="0" presId="urn:microsoft.com/office/officeart/2005/8/layout/process4"/>
    <dgm:cxn modelId="{BFA2EC4C-F47F-49F8-BFB6-7C5B2787B00D}" type="presParOf" srcId="{788E3CAD-4C34-44CD-AB90-032D52B5B144}" destId="{469BA95E-CAD9-4404-9BF1-30B3CFFD6D14}" srcOrd="2" destOrd="0" presId="urn:microsoft.com/office/officeart/2005/8/layout/process4"/>
    <dgm:cxn modelId="{C9C0E23B-3B59-492A-A105-6D68A209F8B6}" type="presParOf" srcId="{469BA95E-CAD9-4404-9BF1-30B3CFFD6D14}" destId="{A1CF12CF-11D5-448B-A60F-5963C8B3C504}" srcOrd="0" destOrd="0" presId="urn:microsoft.com/office/officeart/2005/8/layout/process4"/>
    <dgm:cxn modelId="{9891FD09-8A04-44F9-92BA-4A6125E0DD78}" type="presParOf" srcId="{72B16068-98DC-4271-B87A-6017BE67FE4D}" destId="{C24A40C0-D5A4-4DF6-82EB-68ECE7965037}" srcOrd="5" destOrd="0" presId="urn:microsoft.com/office/officeart/2005/8/layout/process4"/>
    <dgm:cxn modelId="{52D017E7-5605-47DF-B454-04CD414C8109}" type="presParOf" srcId="{72B16068-98DC-4271-B87A-6017BE67FE4D}" destId="{9DC874DE-1D53-446D-9203-A27F10FF89B4}" srcOrd="6" destOrd="0" presId="urn:microsoft.com/office/officeart/2005/8/layout/process4"/>
    <dgm:cxn modelId="{6E6E921F-BED1-434B-97EE-580402BE76CF}" type="presParOf" srcId="{9DC874DE-1D53-446D-9203-A27F10FF89B4}" destId="{F87BEBE0-E81C-4509-9B8C-F4394975534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3EACC2-C03C-46DA-9F7F-9FB6E71E1100}"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3B6219ED-6904-43B9-92B3-9CE48044FCD5}">
      <dgm:prSet/>
      <dgm:spPr/>
      <dgm:t>
        <a:bodyPr/>
        <a:lstStyle/>
        <a:p>
          <a:r>
            <a:rPr lang="en-GB" i="1"/>
            <a:t>‘I think that I can do that’</a:t>
          </a:r>
          <a:endParaRPr lang="en-US"/>
        </a:p>
      </dgm:t>
    </dgm:pt>
    <dgm:pt modelId="{FD88F51C-A0C7-4C14-90EE-F817F4589403}" type="parTrans" cxnId="{48CA57F4-EAF3-44DE-BA78-C3719688D115}">
      <dgm:prSet/>
      <dgm:spPr/>
      <dgm:t>
        <a:bodyPr/>
        <a:lstStyle/>
        <a:p>
          <a:endParaRPr lang="en-US"/>
        </a:p>
      </dgm:t>
    </dgm:pt>
    <dgm:pt modelId="{B9D57C06-A5FA-4593-8247-62D97416B7CE}" type="sibTrans" cxnId="{48CA57F4-EAF3-44DE-BA78-C3719688D115}">
      <dgm:prSet/>
      <dgm:spPr/>
      <dgm:t>
        <a:bodyPr/>
        <a:lstStyle/>
        <a:p>
          <a:endParaRPr lang="en-US"/>
        </a:p>
      </dgm:t>
    </dgm:pt>
    <dgm:pt modelId="{418B70C5-9EBF-43B5-AA75-8DE5F9DE6C13}">
      <dgm:prSet/>
      <dgm:spPr/>
      <dgm:t>
        <a:bodyPr/>
        <a:lstStyle/>
        <a:p>
          <a:r>
            <a:rPr lang="en-GB" i="1"/>
            <a:t>‘I feel empowered’</a:t>
          </a:r>
          <a:endParaRPr lang="en-US"/>
        </a:p>
      </dgm:t>
    </dgm:pt>
    <dgm:pt modelId="{6960EE5D-C79D-40EB-9B40-06AFAE2B9D7D}" type="parTrans" cxnId="{5760DA9D-6294-45B7-8038-C8DA1492B752}">
      <dgm:prSet/>
      <dgm:spPr/>
      <dgm:t>
        <a:bodyPr/>
        <a:lstStyle/>
        <a:p>
          <a:endParaRPr lang="en-US"/>
        </a:p>
      </dgm:t>
    </dgm:pt>
    <dgm:pt modelId="{D674F2E2-F6DB-4D4D-B487-0C486D699CAF}" type="sibTrans" cxnId="{5760DA9D-6294-45B7-8038-C8DA1492B752}">
      <dgm:prSet/>
      <dgm:spPr/>
      <dgm:t>
        <a:bodyPr/>
        <a:lstStyle/>
        <a:p>
          <a:endParaRPr lang="en-US"/>
        </a:p>
      </dgm:t>
    </dgm:pt>
    <dgm:pt modelId="{8963F4C8-60BD-4C7B-822D-4F9C00609736}">
      <dgm:prSet/>
      <dgm:spPr/>
      <dgm:t>
        <a:bodyPr/>
        <a:lstStyle/>
        <a:p>
          <a:r>
            <a:rPr lang="en-GB" i="1"/>
            <a:t>‘I don’t have to rely on everyone else’</a:t>
          </a:r>
          <a:endParaRPr lang="en-US"/>
        </a:p>
      </dgm:t>
    </dgm:pt>
    <dgm:pt modelId="{E48E0BAE-B06D-463C-82B2-FA268BAB24BB}" type="parTrans" cxnId="{09F67320-2B78-4C98-8969-4673728B61F5}">
      <dgm:prSet/>
      <dgm:spPr/>
      <dgm:t>
        <a:bodyPr/>
        <a:lstStyle/>
        <a:p>
          <a:endParaRPr lang="en-US"/>
        </a:p>
      </dgm:t>
    </dgm:pt>
    <dgm:pt modelId="{CBB5D81D-CF81-43A0-A869-2F1CD0097715}" type="sibTrans" cxnId="{09F67320-2B78-4C98-8969-4673728B61F5}">
      <dgm:prSet/>
      <dgm:spPr/>
      <dgm:t>
        <a:bodyPr/>
        <a:lstStyle/>
        <a:p>
          <a:endParaRPr lang="en-US"/>
        </a:p>
      </dgm:t>
    </dgm:pt>
    <dgm:pt modelId="{BDD82A7A-032D-4E90-B3E9-714450C8C509}" type="pres">
      <dgm:prSet presAssocID="{793EACC2-C03C-46DA-9F7F-9FB6E71E1100}" presName="linear" presStyleCnt="0">
        <dgm:presLayoutVars>
          <dgm:animLvl val="lvl"/>
          <dgm:resizeHandles val="exact"/>
        </dgm:presLayoutVars>
      </dgm:prSet>
      <dgm:spPr/>
    </dgm:pt>
    <dgm:pt modelId="{99EAF3A1-FEFA-47F8-8FE7-89790400DCD9}" type="pres">
      <dgm:prSet presAssocID="{3B6219ED-6904-43B9-92B3-9CE48044FCD5}" presName="parentText" presStyleLbl="node1" presStyleIdx="0" presStyleCnt="3">
        <dgm:presLayoutVars>
          <dgm:chMax val="0"/>
          <dgm:bulletEnabled val="1"/>
        </dgm:presLayoutVars>
      </dgm:prSet>
      <dgm:spPr/>
    </dgm:pt>
    <dgm:pt modelId="{D380E6B2-5FE2-45B8-8C36-706BC70CA1E2}" type="pres">
      <dgm:prSet presAssocID="{B9D57C06-A5FA-4593-8247-62D97416B7CE}" presName="spacer" presStyleCnt="0"/>
      <dgm:spPr/>
    </dgm:pt>
    <dgm:pt modelId="{726E7C87-E5B6-4642-9051-7AE98C504F34}" type="pres">
      <dgm:prSet presAssocID="{418B70C5-9EBF-43B5-AA75-8DE5F9DE6C13}" presName="parentText" presStyleLbl="node1" presStyleIdx="1" presStyleCnt="3">
        <dgm:presLayoutVars>
          <dgm:chMax val="0"/>
          <dgm:bulletEnabled val="1"/>
        </dgm:presLayoutVars>
      </dgm:prSet>
      <dgm:spPr/>
    </dgm:pt>
    <dgm:pt modelId="{2C5C80A7-7773-483A-B511-F09026CC9890}" type="pres">
      <dgm:prSet presAssocID="{D674F2E2-F6DB-4D4D-B487-0C486D699CAF}" presName="spacer" presStyleCnt="0"/>
      <dgm:spPr/>
    </dgm:pt>
    <dgm:pt modelId="{D262318E-94CA-45B5-B7B3-6A0B30F1EABF}" type="pres">
      <dgm:prSet presAssocID="{8963F4C8-60BD-4C7B-822D-4F9C00609736}" presName="parentText" presStyleLbl="node1" presStyleIdx="2" presStyleCnt="3">
        <dgm:presLayoutVars>
          <dgm:chMax val="0"/>
          <dgm:bulletEnabled val="1"/>
        </dgm:presLayoutVars>
      </dgm:prSet>
      <dgm:spPr/>
    </dgm:pt>
  </dgm:ptLst>
  <dgm:cxnLst>
    <dgm:cxn modelId="{09F67320-2B78-4C98-8969-4673728B61F5}" srcId="{793EACC2-C03C-46DA-9F7F-9FB6E71E1100}" destId="{8963F4C8-60BD-4C7B-822D-4F9C00609736}" srcOrd="2" destOrd="0" parTransId="{E48E0BAE-B06D-463C-82B2-FA268BAB24BB}" sibTransId="{CBB5D81D-CF81-43A0-A869-2F1CD0097715}"/>
    <dgm:cxn modelId="{B7AAB537-02AC-41BD-AFBD-B39EB42A0802}" type="presOf" srcId="{8963F4C8-60BD-4C7B-822D-4F9C00609736}" destId="{D262318E-94CA-45B5-B7B3-6A0B30F1EABF}" srcOrd="0" destOrd="0" presId="urn:microsoft.com/office/officeart/2005/8/layout/vList2"/>
    <dgm:cxn modelId="{79438B77-B791-43D2-A9AA-76FF84A7DD39}" type="presOf" srcId="{793EACC2-C03C-46DA-9F7F-9FB6E71E1100}" destId="{BDD82A7A-032D-4E90-B3E9-714450C8C509}" srcOrd="0" destOrd="0" presId="urn:microsoft.com/office/officeart/2005/8/layout/vList2"/>
    <dgm:cxn modelId="{06BF517B-BF60-40B3-8B8B-D2AD45015C62}" type="presOf" srcId="{3B6219ED-6904-43B9-92B3-9CE48044FCD5}" destId="{99EAF3A1-FEFA-47F8-8FE7-89790400DCD9}" srcOrd="0" destOrd="0" presId="urn:microsoft.com/office/officeart/2005/8/layout/vList2"/>
    <dgm:cxn modelId="{5760DA9D-6294-45B7-8038-C8DA1492B752}" srcId="{793EACC2-C03C-46DA-9F7F-9FB6E71E1100}" destId="{418B70C5-9EBF-43B5-AA75-8DE5F9DE6C13}" srcOrd="1" destOrd="0" parTransId="{6960EE5D-C79D-40EB-9B40-06AFAE2B9D7D}" sibTransId="{D674F2E2-F6DB-4D4D-B487-0C486D699CAF}"/>
    <dgm:cxn modelId="{0EE2B5EE-B1C4-4661-A1F5-51CEF62DF000}" type="presOf" srcId="{418B70C5-9EBF-43B5-AA75-8DE5F9DE6C13}" destId="{726E7C87-E5B6-4642-9051-7AE98C504F34}" srcOrd="0" destOrd="0" presId="urn:microsoft.com/office/officeart/2005/8/layout/vList2"/>
    <dgm:cxn modelId="{48CA57F4-EAF3-44DE-BA78-C3719688D115}" srcId="{793EACC2-C03C-46DA-9F7F-9FB6E71E1100}" destId="{3B6219ED-6904-43B9-92B3-9CE48044FCD5}" srcOrd="0" destOrd="0" parTransId="{FD88F51C-A0C7-4C14-90EE-F817F4589403}" sibTransId="{B9D57C06-A5FA-4593-8247-62D97416B7CE}"/>
    <dgm:cxn modelId="{33ACF6B4-A908-4766-B4FB-48F4E547EAE8}" type="presParOf" srcId="{BDD82A7A-032D-4E90-B3E9-714450C8C509}" destId="{99EAF3A1-FEFA-47F8-8FE7-89790400DCD9}" srcOrd="0" destOrd="0" presId="urn:microsoft.com/office/officeart/2005/8/layout/vList2"/>
    <dgm:cxn modelId="{2AB29D99-0FC5-4B39-85D3-70715A211B20}" type="presParOf" srcId="{BDD82A7A-032D-4E90-B3E9-714450C8C509}" destId="{D380E6B2-5FE2-45B8-8C36-706BC70CA1E2}" srcOrd="1" destOrd="0" presId="urn:microsoft.com/office/officeart/2005/8/layout/vList2"/>
    <dgm:cxn modelId="{45CC41B5-A698-4BD6-A60D-2B90A8532F4F}" type="presParOf" srcId="{BDD82A7A-032D-4E90-B3E9-714450C8C509}" destId="{726E7C87-E5B6-4642-9051-7AE98C504F34}" srcOrd="2" destOrd="0" presId="urn:microsoft.com/office/officeart/2005/8/layout/vList2"/>
    <dgm:cxn modelId="{39ED0481-B108-4218-8DF9-5C3711E26D52}" type="presParOf" srcId="{BDD82A7A-032D-4E90-B3E9-714450C8C509}" destId="{2C5C80A7-7773-483A-B511-F09026CC9890}" srcOrd="3" destOrd="0" presId="urn:microsoft.com/office/officeart/2005/8/layout/vList2"/>
    <dgm:cxn modelId="{D0C9A4BD-3E59-47E9-9A32-7089F051D72A}" type="presParOf" srcId="{BDD82A7A-032D-4E90-B3E9-714450C8C509}" destId="{D262318E-94CA-45B5-B7B3-6A0B30F1EAB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94606BE-12A8-4231-895A-37ED4BBC3DF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GB"/>
        </a:p>
      </dgm:t>
    </dgm:pt>
    <dgm:pt modelId="{857B0C0B-A7E5-4B19-AF35-1ECF27B5DCF4}">
      <dgm:prSet phldrT="[Text]"/>
      <dgm:spPr/>
      <dgm:t>
        <a:bodyPr/>
        <a:lstStyle/>
        <a:p>
          <a:r>
            <a:rPr lang="en-GB" dirty="0"/>
            <a:t>“And in in that (interview), I was asking them questions about how they empower children's voices through… it's </a:t>
          </a:r>
          <a:r>
            <a:rPr lang="en-GB" dirty="0" err="1"/>
            <a:t>it's</a:t>
          </a:r>
          <a:r>
            <a:rPr lang="en-GB" dirty="0"/>
            <a:t> a diagnostics psychology ward, and that was my question to them.  And when I tell you that his jaw hit the floor, he was a bit like…He was... I wasn't expecting you to ask me that. I was like, well, I </a:t>
          </a:r>
          <a:r>
            <a:rPr lang="en-GB" dirty="0" err="1"/>
            <a:t>wanna</a:t>
          </a:r>
          <a:r>
            <a:rPr lang="en-GB" dirty="0"/>
            <a:t> know!!”</a:t>
          </a:r>
        </a:p>
      </dgm:t>
    </dgm:pt>
    <dgm:pt modelId="{0007613C-E4B8-485D-A30D-863A9EEB1F4C}" type="parTrans" cxnId="{F7959263-44C9-4567-93BC-D5874AC4CE3F}">
      <dgm:prSet/>
      <dgm:spPr/>
      <dgm:t>
        <a:bodyPr/>
        <a:lstStyle/>
        <a:p>
          <a:endParaRPr lang="en-GB"/>
        </a:p>
      </dgm:t>
    </dgm:pt>
    <dgm:pt modelId="{5EF283B4-7203-4103-AC7B-E1E9ABC150E8}" type="sibTrans" cxnId="{F7959263-44C9-4567-93BC-D5874AC4CE3F}">
      <dgm:prSet/>
      <dgm:spPr/>
      <dgm:t>
        <a:bodyPr/>
        <a:lstStyle/>
        <a:p>
          <a:endParaRPr lang="en-GB"/>
        </a:p>
      </dgm:t>
    </dgm:pt>
    <dgm:pt modelId="{86542FBB-716B-4F9E-92D0-57D86419DD7A}">
      <dgm:prSet phldrT="[Text]"/>
      <dgm:spPr/>
      <dgm:t>
        <a:bodyPr/>
        <a:lstStyle/>
        <a:p>
          <a:r>
            <a:rPr lang="en-GB" dirty="0"/>
            <a:t>“And I do feel more confident going forward. And I was umming and </a:t>
          </a:r>
          <a:r>
            <a:rPr lang="en-GB" dirty="0" err="1"/>
            <a:t>ahhing</a:t>
          </a:r>
          <a:r>
            <a:rPr lang="en-GB" dirty="0"/>
            <a:t> about what to do when I came to the end of the </a:t>
          </a:r>
          <a:r>
            <a:rPr lang="en-GB" dirty="0" err="1"/>
            <a:t>uni</a:t>
          </a:r>
          <a:r>
            <a:rPr lang="en-GB" dirty="0"/>
            <a:t>, I wasn't really sure. And that sort of stuff. But I was always worried about doing social work because, one thing is the stigma attached to it mainly, let's be honest. And two, the  importance of making sure that you can connect with the child and you can…”</a:t>
          </a:r>
        </a:p>
      </dgm:t>
    </dgm:pt>
    <dgm:pt modelId="{61B6C4A7-5E7A-4E7C-8271-E01660FE16BB}" type="parTrans" cxnId="{5F60A6A3-2E28-49E2-9694-3086EC441A0E}">
      <dgm:prSet/>
      <dgm:spPr/>
      <dgm:t>
        <a:bodyPr/>
        <a:lstStyle/>
        <a:p>
          <a:endParaRPr lang="en-GB"/>
        </a:p>
      </dgm:t>
    </dgm:pt>
    <dgm:pt modelId="{3AF06E3A-7D18-49F1-901C-CD326EA7D578}" type="sibTrans" cxnId="{5F60A6A3-2E28-49E2-9694-3086EC441A0E}">
      <dgm:prSet/>
      <dgm:spPr/>
      <dgm:t>
        <a:bodyPr/>
        <a:lstStyle/>
        <a:p>
          <a:endParaRPr lang="en-GB"/>
        </a:p>
      </dgm:t>
    </dgm:pt>
    <dgm:pt modelId="{A5781B79-04CB-4DD1-9D2C-1386CEC78AE5}">
      <dgm:prSet phldrT="[Text]"/>
      <dgm:spPr/>
      <dgm:t>
        <a:bodyPr/>
        <a:lstStyle/>
        <a:p>
          <a:r>
            <a:rPr lang="en-GB" dirty="0"/>
            <a:t>“It was kind of, it was really like, exciting </a:t>
          </a:r>
          <a:r>
            <a:rPr lang="en-GB" dirty="0" err="1"/>
            <a:t>'cause</a:t>
          </a:r>
          <a:r>
            <a:rPr lang="en-GB" dirty="0"/>
            <a:t>…. One of the interviews I went for was for, I think it was the virtual schools one so it's like organising events for foster children and adopted children and children and families who foster and things like that.  And it was like the way they were like, oh, could you do this? And I was like, actually, I did this, this and this, and it was quite nice to have that something that I can go oh, actually, I'm not just completely novice”</a:t>
          </a:r>
        </a:p>
      </dgm:t>
    </dgm:pt>
    <dgm:pt modelId="{FB58361E-B81E-425C-B7AB-BB0D597DBD38}" type="parTrans" cxnId="{70FAE3ED-A507-4BA5-AA20-86AF5E9AA7D2}">
      <dgm:prSet/>
      <dgm:spPr/>
      <dgm:t>
        <a:bodyPr/>
        <a:lstStyle/>
        <a:p>
          <a:endParaRPr lang="en-GB"/>
        </a:p>
      </dgm:t>
    </dgm:pt>
    <dgm:pt modelId="{29530F29-84FF-4998-9699-50F7AB4E257B}" type="sibTrans" cxnId="{70FAE3ED-A507-4BA5-AA20-86AF5E9AA7D2}">
      <dgm:prSet/>
      <dgm:spPr/>
      <dgm:t>
        <a:bodyPr/>
        <a:lstStyle/>
        <a:p>
          <a:endParaRPr lang="en-GB"/>
        </a:p>
      </dgm:t>
    </dgm:pt>
    <dgm:pt modelId="{2C9C6F2C-2E60-474D-BD82-BA1A72774F68}" type="pres">
      <dgm:prSet presAssocID="{194606BE-12A8-4231-895A-37ED4BBC3DF7}" presName="linear" presStyleCnt="0">
        <dgm:presLayoutVars>
          <dgm:animLvl val="lvl"/>
          <dgm:resizeHandles val="exact"/>
        </dgm:presLayoutVars>
      </dgm:prSet>
      <dgm:spPr/>
    </dgm:pt>
    <dgm:pt modelId="{E6EB21C1-F1C5-41D1-B687-91F39C7F8F8C}" type="pres">
      <dgm:prSet presAssocID="{857B0C0B-A7E5-4B19-AF35-1ECF27B5DCF4}" presName="parentText" presStyleLbl="node1" presStyleIdx="0" presStyleCnt="3">
        <dgm:presLayoutVars>
          <dgm:chMax val="0"/>
          <dgm:bulletEnabled val="1"/>
        </dgm:presLayoutVars>
      </dgm:prSet>
      <dgm:spPr/>
    </dgm:pt>
    <dgm:pt modelId="{538E301D-0851-4D1A-A670-A2F03C45FE4A}" type="pres">
      <dgm:prSet presAssocID="{5EF283B4-7203-4103-AC7B-E1E9ABC150E8}" presName="spacer" presStyleCnt="0"/>
      <dgm:spPr/>
    </dgm:pt>
    <dgm:pt modelId="{7D203668-53E0-429A-BBD7-1CE7B498028D}" type="pres">
      <dgm:prSet presAssocID="{86542FBB-716B-4F9E-92D0-57D86419DD7A}" presName="parentText" presStyleLbl="node1" presStyleIdx="1" presStyleCnt="3">
        <dgm:presLayoutVars>
          <dgm:chMax val="0"/>
          <dgm:bulletEnabled val="1"/>
        </dgm:presLayoutVars>
      </dgm:prSet>
      <dgm:spPr/>
    </dgm:pt>
    <dgm:pt modelId="{12A97AA2-8FCA-4C66-A339-2A47E3A8BE03}" type="pres">
      <dgm:prSet presAssocID="{3AF06E3A-7D18-49F1-901C-CD326EA7D578}" presName="spacer" presStyleCnt="0"/>
      <dgm:spPr/>
    </dgm:pt>
    <dgm:pt modelId="{1043AE4A-D516-4B0A-8AC3-C70A2C92337C}" type="pres">
      <dgm:prSet presAssocID="{A5781B79-04CB-4DD1-9D2C-1386CEC78AE5}" presName="parentText" presStyleLbl="node1" presStyleIdx="2" presStyleCnt="3">
        <dgm:presLayoutVars>
          <dgm:chMax val="0"/>
          <dgm:bulletEnabled val="1"/>
        </dgm:presLayoutVars>
      </dgm:prSet>
      <dgm:spPr/>
    </dgm:pt>
  </dgm:ptLst>
  <dgm:cxnLst>
    <dgm:cxn modelId="{F1C0AB02-BF65-4FF0-BF45-7159B406D90C}" type="presOf" srcId="{194606BE-12A8-4231-895A-37ED4BBC3DF7}" destId="{2C9C6F2C-2E60-474D-BD82-BA1A72774F68}" srcOrd="0" destOrd="0" presId="urn:microsoft.com/office/officeart/2005/8/layout/vList2"/>
    <dgm:cxn modelId="{D9AE3009-A8B1-448C-81D7-1CD016EB4C59}" type="presOf" srcId="{86542FBB-716B-4F9E-92D0-57D86419DD7A}" destId="{7D203668-53E0-429A-BBD7-1CE7B498028D}" srcOrd="0" destOrd="0" presId="urn:microsoft.com/office/officeart/2005/8/layout/vList2"/>
    <dgm:cxn modelId="{9927AB1C-25A3-4399-9820-C88AE7094A0B}" type="presOf" srcId="{857B0C0B-A7E5-4B19-AF35-1ECF27B5DCF4}" destId="{E6EB21C1-F1C5-41D1-B687-91F39C7F8F8C}" srcOrd="0" destOrd="0" presId="urn:microsoft.com/office/officeart/2005/8/layout/vList2"/>
    <dgm:cxn modelId="{F7959263-44C9-4567-93BC-D5874AC4CE3F}" srcId="{194606BE-12A8-4231-895A-37ED4BBC3DF7}" destId="{857B0C0B-A7E5-4B19-AF35-1ECF27B5DCF4}" srcOrd="0" destOrd="0" parTransId="{0007613C-E4B8-485D-A30D-863A9EEB1F4C}" sibTransId="{5EF283B4-7203-4103-AC7B-E1E9ABC150E8}"/>
    <dgm:cxn modelId="{5F60A6A3-2E28-49E2-9694-3086EC441A0E}" srcId="{194606BE-12A8-4231-895A-37ED4BBC3DF7}" destId="{86542FBB-716B-4F9E-92D0-57D86419DD7A}" srcOrd="1" destOrd="0" parTransId="{61B6C4A7-5E7A-4E7C-8271-E01660FE16BB}" sibTransId="{3AF06E3A-7D18-49F1-901C-CD326EA7D578}"/>
    <dgm:cxn modelId="{7D548AD5-171E-4A0C-AAAA-8B84CEAA3BD7}" type="presOf" srcId="{A5781B79-04CB-4DD1-9D2C-1386CEC78AE5}" destId="{1043AE4A-D516-4B0A-8AC3-C70A2C92337C}" srcOrd="0" destOrd="0" presId="urn:microsoft.com/office/officeart/2005/8/layout/vList2"/>
    <dgm:cxn modelId="{70FAE3ED-A507-4BA5-AA20-86AF5E9AA7D2}" srcId="{194606BE-12A8-4231-895A-37ED4BBC3DF7}" destId="{A5781B79-04CB-4DD1-9D2C-1386CEC78AE5}" srcOrd="2" destOrd="0" parTransId="{FB58361E-B81E-425C-B7AB-BB0D597DBD38}" sibTransId="{29530F29-84FF-4998-9699-50F7AB4E257B}"/>
    <dgm:cxn modelId="{C39BA74A-E80C-4259-AF6C-535BF254900B}" type="presParOf" srcId="{2C9C6F2C-2E60-474D-BD82-BA1A72774F68}" destId="{E6EB21C1-F1C5-41D1-B687-91F39C7F8F8C}" srcOrd="0" destOrd="0" presId="urn:microsoft.com/office/officeart/2005/8/layout/vList2"/>
    <dgm:cxn modelId="{67429789-7915-49D3-9D73-8282438C9AF3}" type="presParOf" srcId="{2C9C6F2C-2E60-474D-BD82-BA1A72774F68}" destId="{538E301D-0851-4D1A-A670-A2F03C45FE4A}" srcOrd="1" destOrd="0" presId="urn:microsoft.com/office/officeart/2005/8/layout/vList2"/>
    <dgm:cxn modelId="{A49075BD-AAB9-481E-8E1E-526BBEEED069}" type="presParOf" srcId="{2C9C6F2C-2E60-474D-BD82-BA1A72774F68}" destId="{7D203668-53E0-429A-BBD7-1CE7B498028D}" srcOrd="2" destOrd="0" presId="urn:microsoft.com/office/officeart/2005/8/layout/vList2"/>
    <dgm:cxn modelId="{B4265277-5DCE-4890-BDFE-07A56A1254AA}" type="presParOf" srcId="{2C9C6F2C-2E60-474D-BD82-BA1A72774F68}" destId="{12A97AA2-8FCA-4C66-A339-2A47E3A8BE03}" srcOrd="3" destOrd="0" presId="urn:microsoft.com/office/officeart/2005/8/layout/vList2"/>
    <dgm:cxn modelId="{D3B980B3-500F-42E9-8224-B040063A2487}" type="presParOf" srcId="{2C9C6F2C-2E60-474D-BD82-BA1A72774F68}" destId="{1043AE4A-D516-4B0A-8AC3-C70A2C92337C}"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0E4D196-F6B7-4688-A945-487C2E67DD6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96D11E6-185F-45C6-A0E4-6282A840AAA8}">
      <dgm:prSet/>
      <dgm:spPr/>
      <dgm:t>
        <a:bodyPr/>
        <a:lstStyle/>
        <a:p>
          <a:r>
            <a:rPr lang="en-GB" i="1"/>
            <a:t>‘I can do these things’ – </a:t>
          </a:r>
          <a:r>
            <a:rPr lang="en-GB"/>
            <a:t>now an MA student in Social Work</a:t>
          </a:r>
          <a:endParaRPr lang="en-US"/>
        </a:p>
      </dgm:t>
    </dgm:pt>
    <dgm:pt modelId="{75676F00-3B5A-4A3D-9717-7796659804FD}" type="parTrans" cxnId="{A8798D9A-6D5C-4D9D-B9A1-35F200969F6C}">
      <dgm:prSet/>
      <dgm:spPr/>
      <dgm:t>
        <a:bodyPr/>
        <a:lstStyle/>
        <a:p>
          <a:endParaRPr lang="en-US"/>
        </a:p>
      </dgm:t>
    </dgm:pt>
    <dgm:pt modelId="{9B41FA91-E6A6-4DCE-A424-F57C3C8A89B6}" type="sibTrans" cxnId="{A8798D9A-6D5C-4D9D-B9A1-35F200969F6C}">
      <dgm:prSet/>
      <dgm:spPr/>
      <dgm:t>
        <a:bodyPr/>
        <a:lstStyle/>
        <a:p>
          <a:endParaRPr lang="en-US"/>
        </a:p>
      </dgm:t>
    </dgm:pt>
    <dgm:pt modelId="{83D608D4-5CC1-4134-9131-C3BACD2CF761}">
      <dgm:prSet/>
      <dgm:spPr/>
      <dgm:t>
        <a:bodyPr/>
        <a:lstStyle/>
        <a:p>
          <a:r>
            <a:rPr lang="en-GB" i="1"/>
            <a:t>‘I feel proud, important’ – </a:t>
          </a:r>
          <a:r>
            <a:rPr lang="en-GB"/>
            <a:t>now a neurodevelopmental practitioner with further post-graduate study offered</a:t>
          </a:r>
          <a:endParaRPr lang="en-US"/>
        </a:p>
      </dgm:t>
    </dgm:pt>
    <dgm:pt modelId="{D04AC137-D500-4B83-BFAA-572B7EE5FFDC}" type="parTrans" cxnId="{A39BF2D2-6500-4732-BF96-2D5D61754FD8}">
      <dgm:prSet/>
      <dgm:spPr/>
      <dgm:t>
        <a:bodyPr/>
        <a:lstStyle/>
        <a:p>
          <a:endParaRPr lang="en-US"/>
        </a:p>
      </dgm:t>
    </dgm:pt>
    <dgm:pt modelId="{3669544A-FD3A-4AC4-832F-7B05B27907BA}" type="sibTrans" cxnId="{A39BF2D2-6500-4732-BF96-2D5D61754FD8}">
      <dgm:prSet/>
      <dgm:spPr/>
      <dgm:t>
        <a:bodyPr/>
        <a:lstStyle/>
        <a:p>
          <a:endParaRPr lang="en-US"/>
        </a:p>
      </dgm:t>
    </dgm:pt>
    <dgm:pt modelId="{80906CFA-C03B-4B64-BF6E-A134B32D9E3E}">
      <dgm:prSet/>
      <dgm:spPr/>
      <dgm:t>
        <a:bodyPr/>
        <a:lstStyle/>
        <a:p>
          <a:r>
            <a:rPr lang="en-GB" i="1"/>
            <a:t>‘I was that safe space’ </a:t>
          </a:r>
          <a:r>
            <a:rPr lang="en-GB"/>
            <a:t>– now working in an SEN secondary school class</a:t>
          </a:r>
          <a:endParaRPr lang="en-US"/>
        </a:p>
      </dgm:t>
    </dgm:pt>
    <dgm:pt modelId="{835994D5-D77E-4658-8315-0E788A6776A9}" type="parTrans" cxnId="{7F52B775-589A-4AB8-8885-3D2D37A0C592}">
      <dgm:prSet/>
      <dgm:spPr/>
      <dgm:t>
        <a:bodyPr/>
        <a:lstStyle/>
        <a:p>
          <a:endParaRPr lang="en-US"/>
        </a:p>
      </dgm:t>
    </dgm:pt>
    <dgm:pt modelId="{6C445B24-DA45-4FDA-881B-E36E8A02E05F}" type="sibTrans" cxnId="{7F52B775-589A-4AB8-8885-3D2D37A0C592}">
      <dgm:prSet/>
      <dgm:spPr/>
      <dgm:t>
        <a:bodyPr/>
        <a:lstStyle/>
        <a:p>
          <a:endParaRPr lang="en-US"/>
        </a:p>
      </dgm:t>
    </dgm:pt>
    <dgm:pt modelId="{341D8C7F-3BF1-445E-9FB2-C5283901CE05}" type="pres">
      <dgm:prSet presAssocID="{80E4D196-F6B7-4688-A945-487C2E67DD62}" presName="linear" presStyleCnt="0">
        <dgm:presLayoutVars>
          <dgm:animLvl val="lvl"/>
          <dgm:resizeHandles val="exact"/>
        </dgm:presLayoutVars>
      </dgm:prSet>
      <dgm:spPr/>
    </dgm:pt>
    <dgm:pt modelId="{AB3339B2-BECB-4776-8970-5FCBAC481A95}" type="pres">
      <dgm:prSet presAssocID="{396D11E6-185F-45C6-A0E4-6282A840AAA8}" presName="parentText" presStyleLbl="node1" presStyleIdx="0" presStyleCnt="3">
        <dgm:presLayoutVars>
          <dgm:chMax val="0"/>
          <dgm:bulletEnabled val="1"/>
        </dgm:presLayoutVars>
      </dgm:prSet>
      <dgm:spPr/>
    </dgm:pt>
    <dgm:pt modelId="{CFD37687-5512-4D3B-96CD-D861A849E429}" type="pres">
      <dgm:prSet presAssocID="{9B41FA91-E6A6-4DCE-A424-F57C3C8A89B6}" presName="spacer" presStyleCnt="0"/>
      <dgm:spPr/>
    </dgm:pt>
    <dgm:pt modelId="{11CED6CB-C64D-43C3-A2E9-896691E82045}" type="pres">
      <dgm:prSet presAssocID="{83D608D4-5CC1-4134-9131-C3BACD2CF761}" presName="parentText" presStyleLbl="node1" presStyleIdx="1" presStyleCnt="3">
        <dgm:presLayoutVars>
          <dgm:chMax val="0"/>
          <dgm:bulletEnabled val="1"/>
        </dgm:presLayoutVars>
      </dgm:prSet>
      <dgm:spPr/>
    </dgm:pt>
    <dgm:pt modelId="{5B0C82FB-2A2C-45C9-8BCE-B55A3325A721}" type="pres">
      <dgm:prSet presAssocID="{3669544A-FD3A-4AC4-832F-7B05B27907BA}" presName="spacer" presStyleCnt="0"/>
      <dgm:spPr/>
    </dgm:pt>
    <dgm:pt modelId="{31821911-F08E-4EB4-96C0-8293CF2C126E}" type="pres">
      <dgm:prSet presAssocID="{80906CFA-C03B-4B64-BF6E-A134B32D9E3E}" presName="parentText" presStyleLbl="node1" presStyleIdx="2" presStyleCnt="3">
        <dgm:presLayoutVars>
          <dgm:chMax val="0"/>
          <dgm:bulletEnabled val="1"/>
        </dgm:presLayoutVars>
      </dgm:prSet>
      <dgm:spPr/>
    </dgm:pt>
  </dgm:ptLst>
  <dgm:cxnLst>
    <dgm:cxn modelId="{D6FF7A0A-9C45-47C0-BC3F-5135078BE7A9}" type="presOf" srcId="{80906CFA-C03B-4B64-BF6E-A134B32D9E3E}" destId="{31821911-F08E-4EB4-96C0-8293CF2C126E}" srcOrd="0" destOrd="0" presId="urn:microsoft.com/office/officeart/2005/8/layout/vList2"/>
    <dgm:cxn modelId="{F4E94020-1199-40CA-A6A2-DE3F56C4127C}" type="presOf" srcId="{80E4D196-F6B7-4688-A945-487C2E67DD62}" destId="{341D8C7F-3BF1-445E-9FB2-C5283901CE05}" srcOrd="0" destOrd="0" presId="urn:microsoft.com/office/officeart/2005/8/layout/vList2"/>
    <dgm:cxn modelId="{7F52B775-589A-4AB8-8885-3D2D37A0C592}" srcId="{80E4D196-F6B7-4688-A945-487C2E67DD62}" destId="{80906CFA-C03B-4B64-BF6E-A134B32D9E3E}" srcOrd="2" destOrd="0" parTransId="{835994D5-D77E-4658-8315-0E788A6776A9}" sibTransId="{6C445B24-DA45-4FDA-881B-E36E8A02E05F}"/>
    <dgm:cxn modelId="{A8798D9A-6D5C-4D9D-B9A1-35F200969F6C}" srcId="{80E4D196-F6B7-4688-A945-487C2E67DD62}" destId="{396D11E6-185F-45C6-A0E4-6282A840AAA8}" srcOrd="0" destOrd="0" parTransId="{75676F00-3B5A-4A3D-9717-7796659804FD}" sibTransId="{9B41FA91-E6A6-4DCE-A424-F57C3C8A89B6}"/>
    <dgm:cxn modelId="{A39BF2D2-6500-4732-BF96-2D5D61754FD8}" srcId="{80E4D196-F6B7-4688-A945-487C2E67DD62}" destId="{83D608D4-5CC1-4134-9131-C3BACD2CF761}" srcOrd="1" destOrd="0" parTransId="{D04AC137-D500-4B83-BFAA-572B7EE5FFDC}" sibTransId="{3669544A-FD3A-4AC4-832F-7B05B27907BA}"/>
    <dgm:cxn modelId="{A20516EB-C67E-4F9D-A10C-7963E8CC2B2A}" type="presOf" srcId="{83D608D4-5CC1-4134-9131-C3BACD2CF761}" destId="{11CED6CB-C64D-43C3-A2E9-896691E82045}" srcOrd="0" destOrd="0" presId="urn:microsoft.com/office/officeart/2005/8/layout/vList2"/>
    <dgm:cxn modelId="{F06DE7EE-9A8B-4A01-9378-764C93C883B3}" type="presOf" srcId="{396D11E6-185F-45C6-A0E4-6282A840AAA8}" destId="{AB3339B2-BECB-4776-8970-5FCBAC481A95}" srcOrd="0" destOrd="0" presId="urn:microsoft.com/office/officeart/2005/8/layout/vList2"/>
    <dgm:cxn modelId="{2C2EB354-DC3F-44F3-B9A9-44B50AA9E99E}" type="presParOf" srcId="{341D8C7F-3BF1-445E-9FB2-C5283901CE05}" destId="{AB3339B2-BECB-4776-8970-5FCBAC481A95}" srcOrd="0" destOrd="0" presId="urn:microsoft.com/office/officeart/2005/8/layout/vList2"/>
    <dgm:cxn modelId="{2A5B3382-A484-42C1-AD90-ABFB7F97F658}" type="presParOf" srcId="{341D8C7F-3BF1-445E-9FB2-C5283901CE05}" destId="{CFD37687-5512-4D3B-96CD-D861A849E429}" srcOrd="1" destOrd="0" presId="urn:microsoft.com/office/officeart/2005/8/layout/vList2"/>
    <dgm:cxn modelId="{B7934029-CF79-4607-9E46-55FFFCA83521}" type="presParOf" srcId="{341D8C7F-3BF1-445E-9FB2-C5283901CE05}" destId="{11CED6CB-C64D-43C3-A2E9-896691E82045}" srcOrd="2" destOrd="0" presId="urn:microsoft.com/office/officeart/2005/8/layout/vList2"/>
    <dgm:cxn modelId="{CE190330-295B-4B65-BFBE-C7A07F6D267A}" type="presParOf" srcId="{341D8C7F-3BF1-445E-9FB2-C5283901CE05}" destId="{5B0C82FB-2A2C-45C9-8BCE-B55A3325A721}" srcOrd="3" destOrd="0" presId="urn:microsoft.com/office/officeart/2005/8/layout/vList2"/>
    <dgm:cxn modelId="{928F85DA-976F-49C1-8036-9B05E7F7109F}" type="presParOf" srcId="{341D8C7F-3BF1-445E-9FB2-C5283901CE05}" destId="{31821911-F08E-4EB4-96C0-8293CF2C126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B3AF1EE-8D32-47EB-8C52-023DCEE05EF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8FD863D-EDE4-4180-A0F5-CA2B21D3DCBF}">
      <dgm:prSet/>
      <dgm:spPr/>
      <dgm:t>
        <a:bodyPr/>
        <a:lstStyle/>
        <a:p>
          <a:pPr>
            <a:lnSpc>
              <a:spcPct val="100000"/>
            </a:lnSpc>
          </a:pPr>
          <a:r>
            <a:rPr lang="en-GB"/>
            <a:t>Academic development – </a:t>
          </a:r>
          <a:r>
            <a:rPr lang="en-GB" i="1"/>
            <a:t>being heard</a:t>
          </a:r>
          <a:endParaRPr lang="en-US"/>
        </a:p>
      </dgm:t>
    </dgm:pt>
    <dgm:pt modelId="{AFF43778-C064-4EA4-9546-D84F927F02E1}" type="parTrans" cxnId="{0F4BD584-13DB-4F93-B478-9D93ACC09FDD}">
      <dgm:prSet/>
      <dgm:spPr/>
      <dgm:t>
        <a:bodyPr/>
        <a:lstStyle/>
        <a:p>
          <a:endParaRPr lang="en-US"/>
        </a:p>
      </dgm:t>
    </dgm:pt>
    <dgm:pt modelId="{8F30377B-99C8-4C57-8B55-DBFEBDA4DB02}" type="sibTrans" cxnId="{0F4BD584-13DB-4F93-B478-9D93ACC09FDD}">
      <dgm:prSet/>
      <dgm:spPr/>
      <dgm:t>
        <a:bodyPr/>
        <a:lstStyle/>
        <a:p>
          <a:endParaRPr lang="en-US"/>
        </a:p>
      </dgm:t>
    </dgm:pt>
    <dgm:pt modelId="{D2D0DF65-CF54-4609-B23E-8C6C5834900C}">
      <dgm:prSet/>
      <dgm:spPr/>
      <dgm:t>
        <a:bodyPr/>
        <a:lstStyle/>
        <a:p>
          <a:pPr>
            <a:lnSpc>
              <a:spcPct val="100000"/>
            </a:lnSpc>
          </a:pPr>
          <a:r>
            <a:rPr lang="en-GB"/>
            <a:t>Personal development – </a:t>
          </a:r>
          <a:r>
            <a:rPr lang="en-GB" i="1"/>
            <a:t>being confident</a:t>
          </a:r>
          <a:endParaRPr lang="en-US"/>
        </a:p>
      </dgm:t>
    </dgm:pt>
    <dgm:pt modelId="{0AA8FC5D-DB1C-49E6-8D54-3E1D19FE429C}" type="parTrans" cxnId="{7A29E3CD-F41C-40AE-AAA1-6F6E5BA751E5}">
      <dgm:prSet/>
      <dgm:spPr/>
      <dgm:t>
        <a:bodyPr/>
        <a:lstStyle/>
        <a:p>
          <a:endParaRPr lang="en-US"/>
        </a:p>
      </dgm:t>
    </dgm:pt>
    <dgm:pt modelId="{A7B75CD5-09C0-47EC-B392-6CB5E7D47B88}" type="sibTrans" cxnId="{7A29E3CD-F41C-40AE-AAA1-6F6E5BA751E5}">
      <dgm:prSet/>
      <dgm:spPr/>
      <dgm:t>
        <a:bodyPr/>
        <a:lstStyle/>
        <a:p>
          <a:endParaRPr lang="en-US"/>
        </a:p>
      </dgm:t>
    </dgm:pt>
    <dgm:pt modelId="{85D6E32A-68D9-468A-9B81-FA77FA67BA10}">
      <dgm:prSet/>
      <dgm:spPr/>
      <dgm:t>
        <a:bodyPr/>
        <a:lstStyle/>
        <a:p>
          <a:pPr>
            <a:lnSpc>
              <a:spcPct val="100000"/>
            </a:lnSpc>
          </a:pPr>
          <a:r>
            <a:rPr lang="en-GB"/>
            <a:t>Together…</a:t>
          </a:r>
          <a:endParaRPr lang="en-US"/>
        </a:p>
      </dgm:t>
    </dgm:pt>
    <dgm:pt modelId="{6508501E-4392-4255-8197-10857700E9CA}" type="parTrans" cxnId="{7E0F396D-F169-4C02-BA22-61AE381B5982}">
      <dgm:prSet/>
      <dgm:spPr/>
      <dgm:t>
        <a:bodyPr/>
        <a:lstStyle/>
        <a:p>
          <a:endParaRPr lang="en-US"/>
        </a:p>
      </dgm:t>
    </dgm:pt>
    <dgm:pt modelId="{E834CCDE-F52C-4084-B0A3-B296D8FE3100}" type="sibTrans" cxnId="{7E0F396D-F169-4C02-BA22-61AE381B5982}">
      <dgm:prSet/>
      <dgm:spPr/>
      <dgm:t>
        <a:bodyPr/>
        <a:lstStyle/>
        <a:p>
          <a:endParaRPr lang="en-US"/>
        </a:p>
      </dgm:t>
    </dgm:pt>
    <dgm:pt modelId="{A59521BF-43A0-4DDE-9ECD-A6D41822D977}">
      <dgm:prSet/>
      <dgm:spPr/>
      <dgm:t>
        <a:bodyPr/>
        <a:lstStyle/>
        <a:p>
          <a:pPr>
            <a:lnSpc>
              <a:spcPct val="100000"/>
            </a:lnSpc>
          </a:pPr>
          <a:r>
            <a:rPr lang="en-GB"/>
            <a:t>Professional identity development happens – </a:t>
          </a:r>
          <a:r>
            <a:rPr lang="en-GB" i="1"/>
            <a:t>becoming and belonging as the expert </a:t>
          </a:r>
          <a:endParaRPr lang="en-US"/>
        </a:p>
      </dgm:t>
    </dgm:pt>
    <dgm:pt modelId="{AADCA083-582D-4AA6-8CB5-015B2963027D}" type="parTrans" cxnId="{5867BCC2-DF4D-4F1E-9045-E773E88C51DF}">
      <dgm:prSet/>
      <dgm:spPr/>
      <dgm:t>
        <a:bodyPr/>
        <a:lstStyle/>
        <a:p>
          <a:endParaRPr lang="en-US"/>
        </a:p>
      </dgm:t>
    </dgm:pt>
    <dgm:pt modelId="{ABFEDC02-B5A9-4217-84BB-1DCD812865E4}" type="sibTrans" cxnId="{5867BCC2-DF4D-4F1E-9045-E773E88C51DF}">
      <dgm:prSet/>
      <dgm:spPr/>
      <dgm:t>
        <a:bodyPr/>
        <a:lstStyle/>
        <a:p>
          <a:endParaRPr lang="en-US"/>
        </a:p>
      </dgm:t>
    </dgm:pt>
    <dgm:pt modelId="{00A6B79E-EA88-49F1-9273-0F5E99AA7037}">
      <dgm:prSet/>
      <dgm:spPr/>
      <dgm:t>
        <a:bodyPr/>
        <a:lstStyle/>
        <a:p>
          <a:pPr>
            <a:lnSpc>
              <a:spcPct val="100000"/>
            </a:lnSpc>
          </a:pPr>
          <a:r>
            <a:rPr lang="en-GB" dirty="0"/>
            <a:t>Part of my contribution to knowledge from this work is a new conceptual model to highlight how these elements intertwine, resulting from my data analysis </a:t>
          </a:r>
          <a:endParaRPr lang="en-US" dirty="0"/>
        </a:p>
      </dgm:t>
    </dgm:pt>
    <dgm:pt modelId="{F35400D7-C7ED-4F5E-AFED-145EC84ECCC9}" type="parTrans" cxnId="{C5F81452-0010-4478-86BC-54C3B84B580A}">
      <dgm:prSet/>
      <dgm:spPr/>
      <dgm:t>
        <a:bodyPr/>
        <a:lstStyle/>
        <a:p>
          <a:endParaRPr lang="en-US"/>
        </a:p>
      </dgm:t>
    </dgm:pt>
    <dgm:pt modelId="{AA078624-4E3D-45D7-A224-85ED58F73210}" type="sibTrans" cxnId="{C5F81452-0010-4478-86BC-54C3B84B580A}">
      <dgm:prSet/>
      <dgm:spPr/>
      <dgm:t>
        <a:bodyPr/>
        <a:lstStyle/>
        <a:p>
          <a:endParaRPr lang="en-US"/>
        </a:p>
      </dgm:t>
    </dgm:pt>
    <dgm:pt modelId="{64A1A749-EFBD-43CC-96B1-BDC7EE66B823}" type="pres">
      <dgm:prSet presAssocID="{5B3AF1EE-8D32-47EB-8C52-023DCEE05EF9}" presName="root" presStyleCnt="0">
        <dgm:presLayoutVars>
          <dgm:dir/>
          <dgm:resizeHandles val="exact"/>
        </dgm:presLayoutVars>
      </dgm:prSet>
      <dgm:spPr/>
    </dgm:pt>
    <dgm:pt modelId="{6DE92CC0-762B-4014-B5D0-624444A41988}" type="pres">
      <dgm:prSet presAssocID="{08FD863D-EDE4-4180-A0F5-CA2B21D3DCBF}" presName="compNode" presStyleCnt="0"/>
      <dgm:spPr/>
    </dgm:pt>
    <dgm:pt modelId="{04F0239D-3481-4BAD-B443-BC8DB17E1C59}" type="pres">
      <dgm:prSet presAssocID="{08FD863D-EDE4-4180-A0F5-CA2B21D3DCBF}" presName="bgRect" presStyleLbl="bgShp" presStyleIdx="0" presStyleCnt="5"/>
      <dgm:spPr/>
    </dgm:pt>
    <dgm:pt modelId="{CC0A4F44-CEC5-4C39-A5BF-FFDF220C94D0}" type="pres">
      <dgm:prSet presAssocID="{08FD863D-EDE4-4180-A0F5-CA2B21D3DCB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90A6B4B4-664D-447F-AB57-DBAC7E200100}" type="pres">
      <dgm:prSet presAssocID="{08FD863D-EDE4-4180-A0F5-CA2B21D3DCBF}" presName="spaceRect" presStyleCnt="0"/>
      <dgm:spPr/>
    </dgm:pt>
    <dgm:pt modelId="{232EFA0F-D47B-4855-A622-246B55F6F677}" type="pres">
      <dgm:prSet presAssocID="{08FD863D-EDE4-4180-A0F5-CA2B21D3DCBF}" presName="parTx" presStyleLbl="revTx" presStyleIdx="0" presStyleCnt="5">
        <dgm:presLayoutVars>
          <dgm:chMax val="0"/>
          <dgm:chPref val="0"/>
        </dgm:presLayoutVars>
      </dgm:prSet>
      <dgm:spPr/>
    </dgm:pt>
    <dgm:pt modelId="{81755ADA-45A6-4DAA-B5F9-6A90747FAAB2}" type="pres">
      <dgm:prSet presAssocID="{8F30377B-99C8-4C57-8B55-DBFEBDA4DB02}" presName="sibTrans" presStyleCnt="0"/>
      <dgm:spPr/>
    </dgm:pt>
    <dgm:pt modelId="{A4A2C490-07AD-49D4-B3B7-F66CC751C762}" type="pres">
      <dgm:prSet presAssocID="{D2D0DF65-CF54-4609-B23E-8C6C5834900C}" presName="compNode" presStyleCnt="0"/>
      <dgm:spPr/>
    </dgm:pt>
    <dgm:pt modelId="{7FC9AF43-8B85-4F60-AE32-219986639A5A}" type="pres">
      <dgm:prSet presAssocID="{D2D0DF65-CF54-4609-B23E-8C6C5834900C}" presName="bgRect" presStyleLbl="bgShp" presStyleIdx="1" presStyleCnt="5"/>
      <dgm:spPr/>
    </dgm:pt>
    <dgm:pt modelId="{4893535D-8AF4-4357-BE38-3C7B63C79413}" type="pres">
      <dgm:prSet presAssocID="{D2D0DF65-CF54-4609-B23E-8C6C5834900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D464B624-9BD6-406F-B6C9-C6EB502E4676}" type="pres">
      <dgm:prSet presAssocID="{D2D0DF65-CF54-4609-B23E-8C6C5834900C}" presName="spaceRect" presStyleCnt="0"/>
      <dgm:spPr/>
    </dgm:pt>
    <dgm:pt modelId="{8B46140C-C53D-406E-A948-7B9F5562F5BB}" type="pres">
      <dgm:prSet presAssocID="{D2D0DF65-CF54-4609-B23E-8C6C5834900C}" presName="parTx" presStyleLbl="revTx" presStyleIdx="1" presStyleCnt="5">
        <dgm:presLayoutVars>
          <dgm:chMax val="0"/>
          <dgm:chPref val="0"/>
        </dgm:presLayoutVars>
      </dgm:prSet>
      <dgm:spPr/>
    </dgm:pt>
    <dgm:pt modelId="{C40D419B-FD0B-4D7A-AD3C-AF557E1BF57B}" type="pres">
      <dgm:prSet presAssocID="{A7B75CD5-09C0-47EC-B392-6CB5E7D47B88}" presName="sibTrans" presStyleCnt="0"/>
      <dgm:spPr/>
    </dgm:pt>
    <dgm:pt modelId="{A802E245-9269-4E93-B3F9-2DF7E9059348}" type="pres">
      <dgm:prSet presAssocID="{85D6E32A-68D9-468A-9B81-FA77FA67BA10}" presName="compNode" presStyleCnt="0"/>
      <dgm:spPr/>
    </dgm:pt>
    <dgm:pt modelId="{DEAD5505-D386-4BDC-A646-F1A34D32E405}" type="pres">
      <dgm:prSet presAssocID="{85D6E32A-68D9-468A-9B81-FA77FA67BA10}" presName="bgRect" presStyleLbl="bgShp" presStyleIdx="2" presStyleCnt="5"/>
      <dgm:spPr/>
    </dgm:pt>
    <dgm:pt modelId="{65B8E891-5591-48DF-8A6C-C0F04F05F692}" type="pres">
      <dgm:prSet presAssocID="{85D6E32A-68D9-468A-9B81-FA77FA67BA10}" presName="iconRect" presStyleLbl="nod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Connected with solid fill"/>
        </a:ext>
      </dgm:extLst>
    </dgm:pt>
    <dgm:pt modelId="{C2B1FD43-7393-40AE-B846-19C371E40AD2}" type="pres">
      <dgm:prSet presAssocID="{85D6E32A-68D9-468A-9B81-FA77FA67BA10}" presName="spaceRect" presStyleCnt="0"/>
      <dgm:spPr/>
    </dgm:pt>
    <dgm:pt modelId="{5BD18F71-92B9-4401-9297-DDCD61750A52}" type="pres">
      <dgm:prSet presAssocID="{85D6E32A-68D9-468A-9B81-FA77FA67BA10}" presName="parTx" presStyleLbl="revTx" presStyleIdx="2" presStyleCnt="5">
        <dgm:presLayoutVars>
          <dgm:chMax val="0"/>
          <dgm:chPref val="0"/>
        </dgm:presLayoutVars>
      </dgm:prSet>
      <dgm:spPr/>
    </dgm:pt>
    <dgm:pt modelId="{C3092BEF-D291-4948-B4C9-C32156254D1E}" type="pres">
      <dgm:prSet presAssocID="{E834CCDE-F52C-4084-B0A3-B296D8FE3100}" presName="sibTrans" presStyleCnt="0"/>
      <dgm:spPr/>
    </dgm:pt>
    <dgm:pt modelId="{CCA73931-197F-4DF2-926F-478590499B65}" type="pres">
      <dgm:prSet presAssocID="{A59521BF-43A0-4DDE-9ECD-A6D41822D977}" presName="compNode" presStyleCnt="0"/>
      <dgm:spPr/>
    </dgm:pt>
    <dgm:pt modelId="{25E91C89-B204-430D-A952-E66B59A4FB52}" type="pres">
      <dgm:prSet presAssocID="{A59521BF-43A0-4DDE-9ECD-A6D41822D977}" presName="bgRect" presStyleLbl="bgShp" presStyleIdx="3" presStyleCnt="5"/>
      <dgm:spPr/>
    </dgm:pt>
    <dgm:pt modelId="{1BA3AED5-419A-46FA-B3D6-1D33BC2CCC76}" type="pres">
      <dgm:prSet presAssocID="{A59521BF-43A0-4DDE-9ECD-A6D41822D97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Employee Badge"/>
        </a:ext>
      </dgm:extLst>
    </dgm:pt>
    <dgm:pt modelId="{D9715CF7-F8FA-4A00-8B32-7C67B7AF59CE}" type="pres">
      <dgm:prSet presAssocID="{A59521BF-43A0-4DDE-9ECD-A6D41822D977}" presName="spaceRect" presStyleCnt="0"/>
      <dgm:spPr/>
    </dgm:pt>
    <dgm:pt modelId="{397A0675-DA90-4582-B119-ABD486DF9593}" type="pres">
      <dgm:prSet presAssocID="{A59521BF-43A0-4DDE-9ECD-A6D41822D977}" presName="parTx" presStyleLbl="revTx" presStyleIdx="3" presStyleCnt="5">
        <dgm:presLayoutVars>
          <dgm:chMax val="0"/>
          <dgm:chPref val="0"/>
        </dgm:presLayoutVars>
      </dgm:prSet>
      <dgm:spPr/>
    </dgm:pt>
    <dgm:pt modelId="{18DB3A24-593C-460F-972C-FEBD423A7887}" type="pres">
      <dgm:prSet presAssocID="{ABFEDC02-B5A9-4217-84BB-1DCD812865E4}" presName="sibTrans" presStyleCnt="0"/>
      <dgm:spPr/>
    </dgm:pt>
    <dgm:pt modelId="{3251013E-077A-4D49-B3CC-6CE3AA64ECF4}" type="pres">
      <dgm:prSet presAssocID="{00A6B79E-EA88-49F1-9273-0F5E99AA7037}" presName="compNode" presStyleCnt="0"/>
      <dgm:spPr/>
    </dgm:pt>
    <dgm:pt modelId="{E3EDD8B6-78E3-480A-8A89-3C37E2A2723A}" type="pres">
      <dgm:prSet presAssocID="{00A6B79E-EA88-49F1-9273-0F5E99AA7037}" presName="bgRect" presStyleLbl="bgShp" presStyleIdx="4" presStyleCnt="5"/>
      <dgm:spPr/>
    </dgm:pt>
    <dgm:pt modelId="{B0A19F63-5462-4B7E-A8B1-2F352DB8EB2D}" type="pres">
      <dgm:prSet presAssocID="{00A6B79E-EA88-49F1-9273-0F5E99AA703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Light Bulb and Gear"/>
        </a:ext>
      </dgm:extLst>
    </dgm:pt>
    <dgm:pt modelId="{CE4B62AD-4E14-424A-9430-52AE3E810F61}" type="pres">
      <dgm:prSet presAssocID="{00A6B79E-EA88-49F1-9273-0F5E99AA7037}" presName="spaceRect" presStyleCnt="0"/>
      <dgm:spPr/>
    </dgm:pt>
    <dgm:pt modelId="{80E09F6B-4BF1-425F-8E5D-F2356BB6D7FB}" type="pres">
      <dgm:prSet presAssocID="{00A6B79E-EA88-49F1-9273-0F5E99AA7037}" presName="parTx" presStyleLbl="revTx" presStyleIdx="4" presStyleCnt="5">
        <dgm:presLayoutVars>
          <dgm:chMax val="0"/>
          <dgm:chPref val="0"/>
        </dgm:presLayoutVars>
      </dgm:prSet>
      <dgm:spPr/>
    </dgm:pt>
  </dgm:ptLst>
  <dgm:cxnLst>
    <dgm:cxn modelId="{6CE5AF1E-4BE9-49A5-9F32-887EE311A790}" type="presOf" srcId="{A59521BF-43A0-4DDE-9ECD-A6D41822D977}" destId="{397A0675-DA90-4582-B119-ABD486DF9593}" srcOrd="0" destOrd="0" presId="urn:microsoft.com/office/officeart/2018/2/layout/IconVerticalSolidList"/>
    <dgm:cxn modelId="{7E0F396D-F169-4C02-BA22-61AE381B5982}" srcId="{5B3AF1EE-8D32-47EB-8C52-023DCEE05EF9}" destId="{85D6E32A-68D9-468A-9B81-FA77FA67BA10}" srcOrd="2" destOrd="0" parTransId="{6508501E-4392-4255-8197-10857700E9CA}" sibTransId="{E834CCDE-F52C-4084-B0A3-B296D8FE3100}"/>
    <dgm:cxn modelId="{C5F81452-0010-4478-86BC-54C3B84B580A}" srcId="{5B3AF1EE-8D32-47EB-8C52-023DCEE05EF9}" destId="{00A6B79E-EA88-49F1-9273-0F5E99AA7037}" srcOrd="4" destOrd="0" parTransId="{F35400D7-C7ED-4F5E-AFED-145EC84ECCC9}" sibTransId="{AA078624-4E3D-45D7-A224-85ED58F73210}"/>
    <dgm:cxn modelId="{B8DF377B-6933-47EB-A99A-74B704AA9436}" type="presOf" srcId="{85D6E32A-68D9-468A-9B81-FA77FA67BA10}" destId="{5BD18F71-92B9-4401-9297-DDCD61750A52}" srcOrd="0" destOrd="0" presId="urn:microsoft.com/office/officeart/2018/2/layout/IconVerticalSolidList"/>
    <dgm:cxn modelId="{7CB7397F-B5AF-498F-9829-782D4A4372AD}" type="presOf" srcId="{00A6B79E-EA88-49F1-9273-0F5E99AA7037}" destId="{80E09F6B-4BF1-425F-8E5D-F2356BB6D7FB}" srcOrd="0" destOrd="0" presId="urn:microsoft.com/office/officeart/2018/2/layout/IconVerticalSolidList"/>
    <dgm:cxn modelId="{30A6E683-2E3E-42BB-962A-20E4F36471DD}" type="presOf" srcId="{5B3AF1EE-8D32-47EB-8C52-023DCEE05EF9}" destId="{64A1A749-EFBD-43CC-96B1-BDC7EE66B823}" srcOrd="0" destOrd="0" presId="urn:microsoft.com/office/officeart/2018/2/layout/IconVerticalSolidList"/>
    <dgm:cxn modelId="{0F4BD584-13DB-4F93-B478-9D93ACC09FDD}" srcId="{5B3AF1EE-8D32-47EB-8C52-023DCEE05EF9}" destId="{08FD863D-EDE4-4180-A0F5-CA2B21D3DCBF}" srcOrd="0" destOrd="0" parTransId="{AFF43778-C064-4EA4-9546-D84F927F02E1}" sibTransId="{8F30377B-99C8-4C57-8B55-DBFEBDA4DB02}"/>
    <dgm:cxn modelId="{DFE9058E-4480-4508-82C3-CDCFBE573F9D}" type="presOf" srcId="{08FD863D-EDE4-4180-A0F5-CA2B21D3DCBF}" destId="{232EFA0F-D47B-4855-A622-246B55F6F677}" srcOrd="0" destOrd="0" presId="urn:microsoft.com/office/officeart/2018/2/layout/IconVerticalSolidList"/>
    <dgm:cxn modelId="{0CDF89AA-50E9-42AC-BFDC-1D818436C489}" type="presOf" srcId="{D2D0DF65-CF54-4609-B23E-8C6C5834900C}" destId="{8B46140C-C53D-406E-A948-7B9F5562F5BB}" srcOrd="0" destOrd="0" presId="urn:microsoft.com/office/officeart/2018/2/layout/IconVerticalSolidList"/>
    <dgm:cxn modelId="{5867BCC2-DF4D-4F1E-9045-E773E88C51DF}" srcId="{5B3AF1EE-8D32-47EB-8C52-023DCEE05EF9}" destId="{A59521BF-43A0-4DDE-9ECD-A6D41822D977}" srcOrd="3" destOrd="0" parTransId="{AADCA083-582D-4AA6-8CB5-015B2963027D}" sibTransId="{ABFEDC02-B5A9-4217-84BB-1DCD812865E4}"/>
    <dgm:cxn modelId="{7A29E3CD-F41C-40AE-AAA1-6F6E5BA751E5}" srcId="{5B3AF1EE-8D32-47EB-8C52-023DCEE05EF9}" destId="{D2D0DF65-CF54-4609-B23E-8C6C5834900C}" srcOrd="1" destOrd="0" parTransId="{0AA8FC5D-DB1C-49E6-8D54-3E1D19FE429C}" sibTransId="{A7B75CD5-09C0-47EC-B392-6CB5E7D47B88}"/>
    <dgm:cxn modelId="{938E0243-DC37-4351-9425-C268399AE1A5}" type="presParOf" srcId="{64A1A749-EFBD-43CC-96B1-BDC7EE66B823}" destId="{6DE92CC0-762B-4014-B5D0-624444A41988}" srcOrd="0" destOrd="0" presId="urn:microsoft.com/office/officeart/2018/2/layout/IconVerticalSolidList"/>
    <dgm:cxn modelId="{4CB77D4A-3E4F-4E61-9102-281FDA2F389A}" type="presParOf" srcId="{6DE92CC0-762B-4014-B5D0-624444A41988}" destId="{04F0239D-3481-4BAD-B443-BC8DB17E1C59}" srcOrd="0" destOrd="0" presId="urn:microsoft.com/office/officeart/2018/2/layout/IconVerticalSolidList"/>
    <dgm:cxn modelId="{469C4D0F-DB07-4A62-957C-EC125FC26B4A}" type="presParOf" srcId="{6DE92CC0-762B-4014-B5D0-624444A41988}" destId="{CC0A4F44-CEC5-4C39-A5BF-FFDF220C94D0}" srcOrd="1" destOrd="0" presId="urn:microsoft.com/office/officeart/2018/2/layout/IconVerticalSolidList"/>
    <dgm:cxn modelId="{5600E6C6-166A-4685-8308-7868CB130E83}" type="presParOf" srcId="{6DE92CC0-762B-4014-B5D0-624444A41988}" destId="{90A6B4B4-664D-447F-AB57-DBAC7E200100}" srcOrd="2" destOrd="0" presId="urn:microsoft.com/office/officeart/2018/2/layout/IconVerticalSolidList"/>
    <dgm:cxn modelId="{FC0AB47F-CCFC-44F6-861E-BA6FD80B31E8}" type="presParOf" srcId="{6DE92CC0-762B-4014-B5D0-624444A41988}" destId="{232EFA0F-D47B-4855-A622-246B55F6F677}" srcOrd="3" destOrd="0" presId="urn:microsoft.com/office/officeart/2018/2/layout/IconVerticalSolidList"/>
    <dgm:cxn modelId="{1F9B9E3C-B883-4816-B33A-B46429764DC8}" type="presParOf" srcId="{64A1A749-EFBD-43CC-96B1-BDC7EE66B823}" destId="{81755ADA-45A6-4DAA-B5F9-6A90747FAAB2}" srcOrd="1" destOrd="0" presId="urn:microsoft.com/office/officeart/2018/2/layout/IconVerticalSolidList"/>
    <dgm:cxn modelId="{A50C525D-952C-4CCC-9103-0D60FCFBADE7}" type="presParOf" srcId="{64A1A749-EFBD-43CC-96B1-BDC7EE66B823}" destId="{A4A2C490-07AD-49D4-B3B7-F66CC751C762}" srcOrd="2" destOrd="0" presId="urn:microsoft.com/office/officeart/2018/2/layout/IconVerticalSolidList"/>
    <dgm:cxn modelId="{8AD56403-F423-4C94-ADF7-488819E589E6}" type="presParOf" srcId="{A4A2C490-07AD-49D4-B3B7-F66CC751C762}" destId="{7FC9AF43-8B85-4F60-AE32-219986639A5A}" srcOrd="0" destOrd="0" presId="urn:microsoft.com/office/officeart/2018/2/layout/IconVerticalSolidList"/>
    <dgm:cxn modelId="{D55718A1-9D7F-4984-9B93-63601994958B}" type="presParOf" srcId="{A4A2C490-07AD-49D4-B3B7-F66CC751C762}" destId="{4893535D-8AF4-4357-BE38-3C7B63C79413}" srcOrd="1" destOrd="0" presId="urn:microsoft.com/office/officeart/2018/2/layout/IconVerticalSolidList"/>
    <dgm:cxn modelId="{9E4F32FB-2B2A-4722-93B2-EF6D18ACCF9E}" type="presParOf" srcId="{A4A2C490-07AD-49D4-B3B7-F66CC751C762}" destId="{D464B624-9BD6-406F-B6C9-C6EB502E4676}" srcOrd="2" destOrd="0" presId="urn:microsoft.com/office/officeart/2018/2/layout/IconVerticalSolidList"/>
    <dgm:cxn modelId="{0E5EB4E0-7C70-4353-9D51-559B81C2C192}" type="presParOf" srcId="{A4A2C490-07AD-49D4-B3B7-F66CC751C762}" destId="{8B46140C-C53D-406E-A948-7B9F5562F5BB}" srcOrd="3" destOrd="0" presId="urn:microsoft.com/office/officeart/2018/2/layout/IconVerticalSolidList"/>
    <dgm:cxn modelId="{3D4D8887-D0F4-4255-9FEF-A1CD40368CA6}" type="presParOf" srcId="{64A1A749-EFBD-43CC-96B1-BDC7EE66B823}" destId="{C40D419B-FD0B-4D7A-AD3C-AF557E1BF57B}" srcOrd="3" destOrd="0" presId="urn:microsoft.com/office/officeart/2018/2/layout/IconVerticalSolidList"/>
    <dgm:cxn modelId="{7637F4C2-7659-4225-A72F-C7E3D898781A}" type="presParOf" srcId="{64A1A749-EFBD-43CC-96B1-BDC7EE66B823}" destId="{A802E245-9269-4E93-B3F9-2DF7E9059348}" srcOrd="4" destOrd="0" presId="urn:microsoft.com/office/officeart/2018/2/layout/IconVerticalSolidList"/>
    <dgm:cxn modelId="{71C4960F-13EE-4F51-962E-53415BE243ED}" type="presParOf" srcId="{A802E245-9269-4E93-B3F9-2DF7E9059348}" destId="{DEAD5505-D386-4BDC-A646-F1A34D32E405}" srcOrd="0" destOrd="0" presId="urn:microsoft.com/office/officeart/2018/2/layout/IconVerticalSolidList"/>
    <dgm:cxn modelId="{34831858-0C88-445D-BD1E-1EBAAF9DFDC8}" type="presParOf" srcId="{A802E245-9269-4E93-B3F9-2DF7E9059348}" destId="{65B8E891-5591-48DF-8A6C-C0F04F05F692}" srcOrd="1" destOrd="0" presId="urn:microsoft.com/office/officeart/2018/2/layout/IconVerticalSolidList"/>
    <dgm:cxn modelId="{8D549F24-CF16-4EB6-B64D-55CBAE7E5355}" type="presParOf" srcId="{A802E245-9269-4E93-B3F9-2DF7E9059348}" destId="{C2B1FD43-7393-40AE-B846-19C371E40AD2}" srcOrd="2" destOrd="0" presId="urn:microsoft.com/office/officeart/2018/2/layout/IconVerticalSolidList"/>
    <dgm:cxn modelId="{28339574-10E2-42E3-A40F-B7760BBC05A6}" type="presParOf" srcId="{A802E245-9269-4E93-B3F9-2DF7E9059348}" destId="{5BD18F71-92B9-4401-9297-DDCD61750A52}" srcOrd="3" destOrd="0" presId="urn:microsoft.com/office/officeart/2018/2/layout/IconVerticalSolidList"/>
    <dgm:cxn modelId="{17951AE1-22D9-499E-A4AA-155201400142}" type="presParOf" srcId="{64A1A749-EFBD-43CC-96B1-BDC7EE66B823}" destId="{C3092BEF-D291-4948-B4C9-C32156254D1E}" srcOrd="5" destOrd="0" presId="urn:microsoft.com/office/officeart/2018/2/layout/IconVerticalSolidList"/>
    <dgm:cxn modelId="{BC42E04B-369C-4074-8E60-A90CF2A29F4F}" type="presParOf" srcId="{64A1A749-EFBD-43CC-96B1-BDC7EE66B823}" destId="{CCA73931-197F-4DF2-926F-478590499B65}" srcOrd="6" destOrd="0" presId="urn:microsoft.com/office/officeart/2018/2/layout/IconVerticalSolidList"/>
    <dgm:cxn modelId="{C8B25D3B-FE38-4FFF-96D8-13C04C690CFC}" type="presParOf" srcId="{CCA73931-197F-4DF2-926F-478590499B65}" destId="{25E91C89-B204-430D-A952-E66B59A4FB52}" srcOrd="0" destOrd="0" presId="urn:microsoft.com/office/officeart/2018/2/layout/IconVerticalSolidList"/>
    <dgm:cxn modelId="{AEC18C67-3C99-4F1E-9EE6-E06590B29A79}" type="presParOf" srcId="{CCA73931-197F-4DF2-926F-478590499B65}" destId="{1BA3AED5-419A-46FA-B3D6-1D33BC2CCC76}" srcOrd="1" destOrd="0" presId="urn:microsoft.com/office/officeart/2018/2/layout/IconVerticalSolidList"/>
    <dgm:cxn modelId="{7EEFD831-D44F-40FB-A431-E277DDF402BB}" type="presParOf" srcId="{CCA73931-197F-4DF2-926F-478590499B65}" destId="{D9715CF7-F8FA-4A00-8B32-7C67B7AF59CE}" srcOrd="2" destOrd="0" presId="urn:microsoft.com/office/officeart/2018/2/layout/IconVerticalSolidList"/>
    <dgm:cxn modelId="{55EFBEAF-330D-4F8C-82D6-8A4B205D6842}" type="presParOf" srcId="{CCA73931-197F-4DF2-926F-478590499B65}" destId="{397A0675-DA90-4582-B119-ABD486DF9593}" srcOrd="3" destOrd="0" presId="urn:microsoft.com/office/officeart/2018/2/layout/IconVerticalSolidList"/>
    <dgm:cxn modelId="{3EBA7ECE-D9CA-4A40-9941-7BA984B117B5}" type="presParOf" srcId="{64A1A749-EFBD-43CC-96B1-BDC7EE66B823}" destId="{18DB3A24-593C-460F-972C-FEBD423A7887}" srcOrd="7" destOrd="0" presId="urn:microsoft.com/office/officeart/2018/2/layout/IconVerticalSolidList"/>
    <dgm:cxn modelId="{C8EAD179-3A47-43B4-85DD-58CA3DF9678D}" type="presParOf" srcId="{64A1A749-EFBD-43CC-96B1-BDC7EE66B823}" destId="{3251013E-077A-4D49-B3CC-6CE3AA64ECF4}" srcOrd="8" destOrd="0" presId="urn:microsoft.com/office/officeart/2018/2/layout/IconVerticalSolidList"/>
    <dgm:cxn modelId="{45C10FF6-3C6F-4EEF-9156-B29774319700}" type="presParOf" srcId="{3251013E-077A-4D49-B3CC-6CE3AA64ECF4}" destId="{E3EDD8B6-78E3-480A-8A89-3C37E2A2723A}" srcOrd="0" destOrd="0" presId="urn:microsoft.com/office/officeart/2018/2/layout/IconVerticalSolidList"/>
    <dgm:cxn modelId="{4AE33D17-C144-4EB5-B870-ACD0DC5B6580}" type="presParOf" srcId="{3251013E-077A-4D49-B3CC-6CE3AA64ECF4}" destId="{B0A19F63-5462-4B7E-A8B1-2F352DB8EB2D}" srcOrd="1" destOrd="0" presId="urn:microsoft.com/office/officeart/2018/2/layout/IconVerticalSolidList"/>
    <dgm:cxn modelId="{2A176652-54FD-4930-99FD-2ACCDBFEA8E3}" type="presParOf" srcId="{3251013E-077A-4D49-B3CC-6CE3AA64ECF4}" destId="{CE4B62AD-4E14-424A-9430-52AE3E810F61}" srcOrd="2" destOrd="0" presId="urn:microsoft.com/office/officeart/2018/2/layout/IconVerticalSolidList"/>
    <dgm:cxn modelId="{41C7B465-A12E-4FD8-84E3-37C2B5BB1341}" type="presParOf" srcId="{3251013E-077A-4D49-B3CC-6CE3AA64ECF4}" destId="{80E09F6B-4BF1-425F-8E5D-F2356BB6D7F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583F815-4577-4C4A-A1D2-7A65BF1EEA90}"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20C8127F-87C1-43C7-9502-EC11DCAC341E}">
      <dgm:prSet/>
      <dgm:spPr/>
      <dgm:t>
        <a:bodyPr/>
        <a:lstStyle/>
        <a:p>
          <a:r>
            <a:rPr lang="en-GB"/>
            <a:t>- A newly validated ECS degree at the local level, informed by some of the findings from this study</a:t>
          </a:r>
          <a:endParaRPr lang="en-US" dirty="0"/>
        </a:p>
      </dgm:t>
    </dgm:pt>
    <dgm:pt modelId="{D449D209-8889-44F2-A08D-8AF92C10D276}" type="parTrans" cxnId="{59AC0A53-57DA-49AB-81B3-817919B2BB8B}">
      <dgm:prSet/>
      <dgm:spPr/>
      <dgm:t>
        <a:bodyPr/>
        <a:lstStyle/>
        <a:p>
          <a:endParaRPr lang="en-US"/>
        </a:p>
      </dgm:t>
    </dgm:pt>
    <dgm:pt modelId="{50B89E40-BEBF-4334-994C-3431E7096425}" type="sibTrans" cxnId="{59AC0A53-57DA-49AB-81B3-817919B2BB8B}">
      <dgm:prSet/>
      <dgm:spPr/>
      <dgm:t>
        <a:bodyPr/>
        <a:lstStyle/>
        <a:p>
          <a:endParaRPr lang="en-US"/>
        </a:p>
      </dgm:t>
    </dgm:pt>
    <dgm:pt modelId="{BDCE496C-90A6-41CD-964F-36E0589AE22A}">
      <dgm:prSet/>
      <dgm:spPr/>
      <dgm:t>
        <a:bodyPr/>
        <a:lstStyle/>
        <a:p>
          <a:r>
            <a:rPr lang="en-GB"/>
            <a:t>- More opportunities for experiential learning at the national HE level, with time and space for reflection and a continued move away from more traditional methods of teaching</a:t>
          </a:r>
          <a:endParaRPr lang="en-US"/>
        </a:p>
      </dgm:t>
    </dgm:pt>
    <dgm:pt modelId="{F547F3DA-E1CC-43FF-8032-E0F16D3BFF49}" type="parTrans" cxnId="{FB553C9B-64E8-42F2-8192-28998B49295E}">
      <dgm:prSet/>
      <dgm:spPr/>
      <dgm:t>
        <a:bodyPr/>
        <a:lstStyle/>
        <a:p>
          <a:endParaRPr lang="en-US"/>
        </a:p>
      </dgm:t>
    </dgm:pt>
    <dgm:pt modelId="{91CBA113-B811-4EA0-8CA8-2D6315100561}" type="sibTrans" cxnId="{FB553C9B-64E8-42F2-8192-28998B49295E}">
      <dgm:prSet/>
      <dgm:spPr/>
      <dgm:t>
        <a:bodyPr/>
        <a:lstStyle/>
        <a:p>
          <a:endParaRPr lang="en-US"/>
        </a:p>
      </dgm:t>
    </dgm:pt>
    <dgm:pt modelId="{6CB414DB-DEFC-4845-AF69-FFD6C288A160}">
      <dgm:prSet/>
      <dgm:spPr/>
      <dgm:t>
        <a:bodyPr/>
        <a:lstStyle/>
        <a:p>
          <a:r>
            <a:rPr lang="en-GB"/>
            <a:t>- Continued professional development at the wider sector level – participants in this study often felt in silo much of the time in their working capacities</a:t>
          </a:r>
          <a:endParaRPr lang="en-US"/>
        </a:p>
      </dgm:t>
    </dgm:pt>
    <dgm:pt modelId="{A2F8FBC7-FAAB-4F78-ABAA-015F86E9BB7C}" type="parTrans" cxnId="{3E63EB16-F526-467A-92AD-10FF0E0AD04A}">
      <dgm:prSet/>
      <dgm:spPr/>
      <dgm:t>
        <a:bodyPr/>
        <a:lstStyle/>
        <a:p>
          <a:endParaRPr lang="en-US"/>
        </a:p>
      </dgm:t>
    </dgm:pt>
    <dgm:pt modelId="{87A8294F-7223-4B0A-8F7F-BC3C7F690700}" type="sibTrans" cxnId="{3E63EB16-F526-467A-92AD-10FF0E0AD04A}">
      <dgm:prSet/>
      <dgm:spPr/>
      <dgm:t>
        <a:bodyPr/>
        <a:lstStyle/>
        <a:p>
          <a:endParaRPr lang="en-US"/>
        </a:p>
      </dgm:t>
    </dgm:pt>
    <dgm:pt modelId="{C1746296-E800-449A-BB5E-835C509FCCA1}" type="pres">
      <dgm:prSet presAssocID="{A583F815-4577-4C4A-A1D2-7A65BF1EEA90}" presName="vert0" presStyleCnt="0">
        <dgm:presLayoutVars>
          <dgm:dir/>
          <dgm:animOne val="branch"/>
          <dgm:animLvl val="lvl"/>
        </dgm:presLayoutVars>
      </dgm:prSet>
      <dgm:spPr/>
    </dgm:pt>
    <dgm:pt modelId="{034789A4-CAB3-426C-BDE8-5FAD35C02961}" type="pres">
      <dgm:prSet presAssocID="{20C8127F-87C1-43C7-9502-EC11DCAC341E}" presName="thickLine" presStyleLbl="alignNode1" presStyleIdx="0" presStyleCnt="3"/>
      <dgm:spPr/>
    </dgm:pt>
    <dgm:pt modelId="{16A4A259-619B-462A-9252-6D0C23B4041D}" type="pres">
      <dgm:prSet presAssocID="{20C8127F-87C1-43C7-9502-EC11DCAC341E}" presName="horz1" presStyleCnt="0"/>
      <dgm:spPr/>
    </dgm:pt>
    <dgm:pt modelId="{E57BC409-2E7D-4D8B-AC9A-61AACEA50969}" type="pres">
      <dgm:prSet presAssocID="{20C8127F-87C1-43C7-9502-EC11DCAC341E}" presName="tx1" presStyleLbl="revTx" presStyleIdx="0" presStyleCnt="3"/>
      <dgm:spPr/>
    </dgm:pt>
    <dgm:pt modelId="{4DE68A12-4E80-4FFB-B445-A61EBBDCFE7B}" type="pres">
      <dgm:prSet presAssocID="{20C8127F-87C1-43C7-9502-EC11DCAC341E}" presName="vert1" presStyleCnt="0"/>
      <dgm:spPr/>
    </dgm:pt>
    <dgm:pt modelId="{7EED1B11-17EA-4C7F-9487-DC7A471E1EDD}" type="pres">
      <dgm:prSet presAssocID="{BDCE496C-90A6-41CD-964F-36E0589AE22A}" presName="thickLine" presStyleLbl="alignNode1" presStyleIdx="1" presStyleCnt="3"/>
      <dgm:spPr/>
    </dgm:pt>
    <dgm:pt modelId="{B78B8A72-51DF-409B-9F21-8197CD8134BB}" type="pres">
      <dgm:prSet presAssocID="{BDCE496C-90A6-41CD-964F-36E0589AE22A}" presName="horz1" presStyleCnt="0"/>
      <dgm:spPr/>
    </dgm:pt>
    <dgm:pt modelId="{4F7DAA86-1B44-4F76-8F9C-DBFDCDFB6B93}" type="pres">
      <dgm:prSet presAssocID="{BDCE496C-90A6-41CD-964F-36E0589AE22A}" presName="tx1" presStyleLbl="revTx" presStyleIdx="1" presStyleCnt="3"/>
      <dgm:spPr/>
    </dgm:pt>
    <dgm:pt modelId="{8438D4D0-F415-4017-809F-5A5EBC64D004}" type="pres">
      <dgm:prSet presAssocID="{BDCE496C-90A6-41CD-964F-36E0589AE22A}" presName="vert1" presStyleCnt="0"/>
      <dgm:spPr/>
    </dgm:pt>
    <dgm:pt modelId="{F26403A4-1AC6-4AA4-964B-798268E0B4E2}" type="pres">
      <dgm:prSet presAssocID="{6CB414DB-DEFC-4845-AF69-FFD6C288A160}" presName="thickLine" presStyleLbl="alignNode1" presStyleIdx="2" presStyleCnt="3"/>
      <dgm:spPr/>
    </dgm:pt>
    <dgm:pt modelId="{3F456FA5-B864-451A-AA41-23B958315EB1}" type="pres">
      <dgm:prSet presAssocID="{6CB414DB-DEFC-4845-AF69-FFD6C288A160}" presName="horz1" presStyleCnt="0"/>
      <dgm:spPr/>
    </dgm:pt>
    <dgm:pt modelId="{DEF112EA-4F0A-4F25-9138-398033ED8E74}" type="pres">
      <dgm:prSet presAssocID="{6CB414DB-DEFC-4845-AF69-FFD6C288A160}" presName="tx1" presStyleLbl="revTx" presStyleIdx="2" presStyleCnt="3"/>
      <dgm:spPr/>
    </dgm:pt>
    <dgm:pt modelId="{8EDCC00A-8BDB-45A0-B791-319122777F04}" type="pres">
      <dgm:prSet presAssocID="{6CB414DB-DEFC-4845-AF69-FFD6C288A160}" presName="vert1" presStyleCnt="0"/>
      <dgm:spPr/>
    </dgm:pt>
  </dgm:ptLst>
  <dgm:cxnLst>
    <dgm:cxn modelId="{3E63EB16-F526-467A-92AD-10FF0E0AD04A}" srcId="{A583F815-4577-4C4A-A1D2-7A65BF1EEA90}" destId="{6CB414DB-DEFC-4845-AF69-FFD6C288A160}" srcOrd="2" destOrd="0" parTransId="{A2F8FBC7-FAAB-4F78-ABAA-015F86E9BB7C}" sibTransId="{87A8294F-7223-4B0A-8F7F-BC3C7F690700}"/>
    <dgm:cxn modelId="{E3CED771-069A-4ADD-B5D8-5CCDA37369D6}" type="presOf" srcId="{20C8127F-87C1-43C7-9502-EC11DCAC341E}" destId="{E57BC409-2E7D-4D8B-AC9A-61AACEA50969}" srcOrd="0" destOrd="0" presId="urn:microsoft.com/office/officeart/2008/layout/LinedList"/>
    <dgm:cxn modelId="{59AC0A53-57DA-49AB-81B3-817919B2BB8B}" srcId="{A583F815-4577-4C4A-A1D2-7A65BF1EEA90}" destId="{20C8127F-87C1-43C7-9502-EC11DCAC341E}" srcOrd="0" destOrd="0" parTransId="{D449D209-8889-44F2-A08D-8AF92C10D276}" sibTransId="{50B89E40-BEBF-4334-994C-3431E7096425}"/>
    <dgm:cxn modelId="{0E416957-E0C2-4E6E-AA1E-EF957D47C28A}" type="presOf" srcId="{BDCE496C-90A6-41CD-964F-36E0589AE22A}" destId="{4F7DAA86-1B44-4F76-8F9C-DBFDCDFB6B93}" srcOrd="0" destOrd="0" presId="urn:microsoft.com/office/officeart/2008/layout/LinedList"/>
    <dgm:cxn modelId="{FB553C9B-64E8-42F2-8192-28998B49295E}" srcId="{A583F815-4577-4C4A-A1D2-7A65BF1EEA90}" destId="{BDCE496C-90A6-41CD-964F-36E0589AE22A}" srcOrd="1" destOrd="0" parTransId="{F547F3DA-E1CC-43FF-8032-E0F16D3BFF49}" sibTransId="{91CBA113-B811-4EA0-8CA8-2D6315100561}"/>
    <dgm:cxn modelId="{016732A1-1747-4756-B7BF-56E961021D61}" type="presOf" srcId="{A583F815-4577-4C4A-A1D2-7A65BF1EEA90}" destId="{C1746296-E800-449A-BB5E-835C509FCCA1}" srcOrd="0" destOrd="0" presId="urn:microsoft.com/office/officeart/2008/layout/LinedList"/>
    <dgm:cxn modelId="{FAB4ABC8-0E0B-43DE-9511-A914D2F666EB}" type="presOf" srcId="{6CB414DB-DEFC-4845-AF69-FFD6C288A160}" destId="{DEF112EA-4F0A-4F25-9138-398033ED8E74}" srcOrd="0" destOrd="0" presId="urn:microsoft.com/office/officeart/2008/layout/LinedList"/>
    <dgm:cxn modelId="{DD2C0CB0-3A9F-475D-99E7-BBB446522459}" type="presParOf" srcId="{C1746296-E800-449A-BB5E-835C509FCCA1}" destId="{034789A4-CAB3-426C-BDE8-5FAD35C02961}" srcOrd="0" destOrd="0" presId="urn:microsoft.com/office/officeart/2008/layout/LinedList"/>
    <dgm:cxn modelId="{428CDE24-3EAA-47CB-A097-387A25357FFD}" type="presParOf" srcId="{C1746296-E800-449A-BB5E-835C509FCCA1}" destId="{16A4A259-619B-462A-9252-6D0C23B4041D}" srcOrd="1" destOrd="0" presId="urn:microsoft.com/office/officeart/2008/layout/LinedList"/>
    <dgm:cxn modelId="{CD14A0B3-F52D-4552-9E95-5E475A115350}" type="presParOf" srcId="{16A4A259-619B-462A-9252-6D0C23B4041D}" destId="{E57BC409-2E7D-4D8B-AC9A-61AACEA50969}" srcOrd="0" destOrd="0" presId="urn:microsoft.com/office/officeart/2008/layout/LinedList"/>
    <dgm:cxn modelId="{8BF69708-56EE-4D82-B8F6-820F78DFEA32}" type="presParOf" srcId="{16A4A259-619B-462A-9252-6D0C23B4041D}" destId="{4DE68A12-4E80-4FFB-B445-A61EBBDCFE7B}" srcOrd="1" destOrd="0" presId="urn:microsoft.com/office/officeart/2008/layout/LinedList"/>
    <dgm:cxn modelId="{EB1612C2-4A57-4658-B42F-C51C12279B62}" type="presParOf" srcId="{C1746296-E800-449A-BB5E-835C509FCCA1}" destId="{7EED1B11-17EA-4C7F-9487-DC7A471E1EDD}" srcOrd="2" destOrd="0" presId="urn:microsoft.com/office/officeart/2008/layout/LinedList"/>
    <dgm:cxn modelId="{5C8A5A7C-2F84-40A6-B35E-CAC93187B707}" type="presParOf" srcId="{C1746296-E800-449A-BB5E-835C509FCCA1}" destId="{B78B8A72-51DF-409B-9F21-8197CD8134BB}" srcOrd="3" destOrd="0" presId="urn:microsoft.com/office/officeart/2008/layout/LinedList"/>
    <dgm:cxn modelId="{E2C03F40-DFF0-435D-98AC-4A171A950216}" type="presParOf" srcId="{B78B8A72-51DF-409B-9F21-8197CD8134BB}" destId="{4F7DAA86-1B44-4F76-8F9C-DBFDCDFB6B93}" srcOrd="0" destOrd="0" presId="urn:microsoft.com/office/officeart/2008/layout/LinedList"/>
    <dgm:cxn modelId="{0A50CD7E-E2A2-41FC-9798-B115CBF0500C}" type="presParOf" srcId="{B78B8A72-51DF-409B-9F21-8197CD8134BB}" destId="{8438D4D0-F415-4017-809F-5A5EBC64D004}" srcOrd="1" destOrd="0" presId="urn:microsoft.com/office/officeart/2008/layout/LinedList"/>
    <dgm:cxn modelId="{CE3E3C5F-3AA7-4349-9B72-060B45904066}" type="presParOf" srcId="{C1746296-E800-449A-BB5E-835C509FCCA1}" destId="{F26403A4-1AC6-4AA4-964B-798268E0B4E2}" srcOrd="4" destOrd="0" presId="urn:microsoft.com/office/officeart/2008/layout/LinedList"/>
    <dgm:cxn modelId="{BC85E6A3-60D3-4706-B4AA-0C9C63BAC88A}" type="presParOf" srcId="{C1746296-E800-449A-BB5E-835C509FCCA1}" destId="{3F456FA5-B864-451A-AA41-23B958315EB1}" srcOrd="5" destOrd="0" presId="urn:microsoft.com/office/officeart/2008/layout/LinedList"/>
    <dgm:cxn modelId="{7394E5FA-CF4A-421A-A943-D350C7B602A9}" type="presParOf" srcId="{3F456FA5-B864-451A-AA41-23B958315EB1}" destId="{DEF112EA-4F0A-4F25-9138-398033ED8E74}" srcOrd="0" destOrd="0" presId="urn:microsoft.com/office/officeart/2008/layout/LinedList"/>
    <dgm:cxn modelId="{87D640DD-4B03-4659-B40E-F480DE2CBB82}" type="presParOf" srcId="{3F456FA5-B864-451A-AA41-23B958315EB1}" destId="{8EDCC00A-8BDB-45A0-B791-319122777F0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0626DC-1D0C-4263-9B04-0B279D3B782F}">
      <dsp:nvSpPr>
        <dsp:cNvPr id="0" name=""/>
        <dsp:cNvSpPr/>
      </dsp:nvSpPr>
      <dsp:spPr>
        <a:xfrm>
          <a:off x="0" y="308598"/>
          <a:ext cx="6797675" cy="2465957"/>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A whistlestop tour!</a:t>
          </a:r>
        </a:p>
      </dsp:txBody>
      <dsp:txXfrm>
        <a:off x="120378" y="428976"/>
        <a:ext cx="6556919" cy="2225201"/>
      </dsp:txXfrm>
    </dsp:sp>
    <dsp:sp modelId="{08CE8CC5-8DAE-4335-BB61-833D016BDA3B}">
      <dsp:nvSpPr>
        <dsp:cNvPr id="0" name=""/>
        <dsp:cNvSpPr/>
      </dsp:nvSpPr>
      <dsp:spPr>
        <a:xfrm>
          <a:off x="0" y="2875356"/>
          <a:ext cx="6797675" cy="2465957"/>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 Background to the study</a:t>
          </a:r>
          <a:br>
            <a:rPr lang="en-US" sz="3500" kern="1200"/>
          </a:br>
          <a:r>
            <a:rPr lang="en-US" sz="3500" kern="1200"/>
            <a:t>- Where am I at so far?</a:t>
          </a:r>
          <a:br>
            <a:rPr lang="en-US" sz="3500" kern="1200"/>
          </a:br>
          <a:r>
            <a:rPr lang="en-US" sz="3500" kern="1200"/>
            <a:t>- Headlines from the data analysis</a:t>
          </a:r>
          <a:br>
            <a:rPr lang="en-US" sz="3500" kern="1200"/>
          </a:br>
          <a:r>
            <a:rPr lang="en-US" sz="3500" kern="1200"/>
            <a:t>- What next?</a:t>
          </a:r>
        </a:p>
      </dsp:txBody>
      <dsp:txXfrm>
        <a:off x="120378" y="2995734"/>
        <a:ext cx="6556919" cy="22252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62013-4DD2-4D7C-ADDF-49D53086123E}">
      <dsp:nvSpPr>
        <dsp:cNvPr id="0" name=""/>
        <dsp:cNvSpPr/>
      </dsp:nvSpPr>
      <dsp:spPr>
        <a:xfrm>
          <a:off x="0" y="3105405"/>
          <a:ext cx="10058399" cy="679386"/>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a:t>Discussion chapter is currently in progress, identifying implications for practice at HE level and wider ECEC sector level</a:t>
          </a:r>
          <a:endParaRPr lang="en-US" sz="1300" kern="1200"/>
        </a:p>
      </dsp:txBody>
      <dsp:txXfrm>
        <a:off x="0" y="3105405"/>
        <a:ext cx="10058399" cy="679386"/>
      </dsp:txXfrm>
    </dsp:sp>
    <dsp:sp modelId="{D76773A8-C4F1-4799-A91D-C5E82A029C64}">
      <dsp:nvSpPr>
        <dsp:cNvPr id="0" name=""/>
        <dsp:cNvSpPr/>
      </dsp:nvSpPr>
      <dsp:spPr>
        <a:xfrm rot="10800000">
          <a:off x="0" y="2070699"/>
          <a:ext cx="10058399" cy="1044897"/>
        </a:xfrm>
        <a:prstGeom prst="upArrowCallou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dirty="0"/>
            <a:t>Data analysis complete</a:t>
          </a:r>
          <a:endParaRPr lang="en-US" sz="1300" kern="1200" dirty="0"/>
        </a:p>
      </dsp:txBody>
      <dsp:txXfrm rot="-10800000">
        <a:off x="0" y="2070699"/>
        <a:ext cx="10058399" cy="366758"/>
      </dsp:txXfrm>
    </dsp:sp>
    <dsp:sp modelId="{D4AF585E-085F-4DF6-8E58-3A11A0244AC3}">
      <dsp:nvSpPr>
        <dsp:cNvPr id="0" name=""/>
        <dsp:cNvSpPr/>
      </dsp:nvSpPr>
      <dsp:spPr>
        <a:xfrm>
          <a:off x="0" y="2437458"/>
          <a:ext cx="10058399" cy="312424"/>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GB" sz="1500" kern="1200" dirty="0"/>
            <a:t>Analysis between participants, and between the two sets of interviews highlighting divergences and convergences in the data </a:t>
          </a:r>
          <a:endParaRPr lang="en-US" sz="1500" kern="1200" dirty="0"/>
        </a:p>
      </dsp:txBody>
      <dsp:txXfrm>
        <a:off x="0" y="2437458"/>
        <a:ext cx="10058399" cy="312424"/>
      </dsp:txXfrm>
    </dsp:sp>
    <dsp:sp modelId="{36B29882-C492-4699-889F-980047254179}">
      <dsp:nvSpPr>
        <dsp:cNvPr id="0" name=""/>
        <dsp:cNvSpPr/>
      </dsp:nvSpPr>
      <dsp:spPr>
        <a:xfrm rot="10800000">
          <a:off x="0" y="1035993"/>
          <a:ext cx="10058399" cy="1044897"/>
        </a:xfrm>
        <a:prstGeom prst="upArrowCallou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dirty="0"/>
            <a:t>Second interviews in Summer 2025</a:t>
          </a:r>
          <a:endParaRPr lang="en-US" sz="1300" kern="1200" dirty="0"/>
        </a:p>
      </dsp:txBody>
      <dsp:txXfrm rot="-10800000">
        <a:off x="0" y="1035993"/>
        <a:ext cx="10058399" cy="366758"/>
      </dsp:txXfrm>
    </dsp:sp>
    <dsp:sp modelId="{A1CF12CF-11D5-448B-A60F-5963C8B3C504}">
      <dsp:nvSpPr>
        <dsp:cNvPr id="0" name=""/>
        <dsp:cNvSpPr/>
      </dsp:nvSpPr>
      <dsp:spPr>
        <a:xfrm>
          <a:off x="0" y="1402752"/>
          <a:ext cx="10058399" cy="312424"/>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9050" rIns="106680" bIns="19050" numCol="1" spcCol="1270" anchor="ctr" anchorCtr="0">
          <a:noAutofit/>
        </a:bodyPr>
        <a:lstStyle/>
        <a:p>
          <a:pPr marL="0" lvl="0" indent="0" algn="ctr" defTabSz="666750">
            <a:lnSpc>
              <a:spcPct val="90000"/>
            </a:lnSpc>
            <a:spcBef>
              <a:spcPct val="0"/>
            </a:spcBef>
            <a:spcAft>
              <a:spcPct val="35000"/>
            </a:spcAft>
            <a:buNone/>
          </a:pPr>
          <a:r>
            <a:rPr lang="en-GB" sz="1500" kern="1200"/>
            <a:t>Interviews were recorded, transcribed and analysed following an amended IPA step process</a:t>
          </a:r>
          <a:endParaRPr lang="en-US" sz="1500" kern="1200"/>
        </a:p>
      </dsp:txBody>
      <dsp:txXfrm>
        <a:off x="0" y="1402752"/>
        <a:ext cx="10058399" cy="312424"/>
      </dsp:txXfrm>
    </dsp:sp>
    <dsp:sp modelId="{F87BEBE0-E81C-4509-9B8C-F43949755341}">
      <dsp:nvSpPr>
        <dsp:cNvPr id="0" name=""/>
        <dsp:cNvSpPr/>
      </dsp:nvSpPr>
      <dsp:spPr>
        <a:xfrm rot="10800000">
          <a:off x="0" y="1287"/>
          <a:ext cx="10058399" cy="1044897"/>
        </a:xfrm>
        <a:prstGeom prst="upArrowCallou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US" sz="1300" kern="1200" dirty="0"/>
            <a:t>First interviews undertaken at graduation in Summer 2024</a:t>
          </a:r>
        </a:p>
      </dsp:txBody>
      <dsp:txXfrm rot="10800000">
        <a:off x="0" y="1287"/>
        <a:ext cx="10058399" cy="6789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EAF3A1-FEFA-47F8-8FE7-89790400DCD9}">
      <dsp:nvSpPr>
        <dsp:cNvPr id="0" name=""/>
        <dsp:cNvSpPr/>
      </dsp:nvSpPr>
      <dsp:spPr>
        <a:xfrm>
          <a:off x="0" y="13907"/>
          <a:ext cx="6797675" cy="1787632"/>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GB" sz="4500" i="1" kern="1200"/>
            <a:t>‘I think that I can do that’</a:t>
          </a:r>
          <a:endParaRPr lang="en-US" sz="4500" kern="1200"/>
        </a:p>
      </dsp:txBody>
      <dsp:txXfrm>
        <a:off x="87265" y="101172"/>
        <a:ext cx="6623145" cy="1613102"/>
      </dsp:txXfrm>
    </dsp:sp>
    <dsp:sp modelId="{726E7C87-E5B6-4642-9051-7AE98C504F34}">
      <dsp:nvSpPr>
        <dsp:cNvPr id="0" name=""/>
        <dsp:cNvSpPr/>
      </dsp:nvSpPr>
      <dsp:spPr>
        <a:xfrm>
          <a:off x="0" y="1931139"/>
          <a:ext cx="6797675" cy="1787632"/>
        </a:xfrm>
        <a:prstGeom prst="roundRect">
          <a:avLst/>
        </a:prstGeom>
        <a:solidFill>
          <a:schemeClr val="accent5">
            <a:hueOff val="1063560"/>
            <a:satOff val="-11946"/>
            <a:lumOff val="-254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GB" sz="4500" i="1" kern="1200"/>
            <a:t>‘I feel empowered’</a:t>
          </a:r>
          <a:endParaRPr lang="en-US" sz="4500" kern="1200"/>
        </a:p>
      </dsp:txBody>
      <dsp:txXfrm>
        <a:off x="87265" y="2018404"/>
        <a:ext cx="6623145" cy="1613102"/>
      </dsp:txXfrm>
    </dsp:sp>
    <dsp:sp modelId="{D262318E-94CA-45B5-B7B3-6A0B30F1EABF}">
      <dsp:nvSpPr>
        <dsp:cNvPr id="0" name=""/>
        <dsp:cNvSpPr/>
      </dsp:nvSpPr>
      <dsp:spPr>
        <a:xfrm>
          <a:off x="0" y="3848372"/>
          <a:ext cx="6797675" cy="1787632"/>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l" defTabSz="2000250">
            <a:lnSpc>
              <a:spcPct val="90000"/>
            </a:lnSpc>
            <a:spcBef>
              <a:spcPct val="0"/>
            </a:spcBef>
            <a:spcAft>
              <a:spcPct val="35000"/>
            </a:spcAft>
            <a:buNone/>
          </a:pPr>
          <a:r>
            <a:rPr lang="en-GB" sz="4500" i="1" kern="1200"/>
            <a:t>‘I don’t have to rely on everyone else’</a:t>
          </a:r>
          <a:endParaRPr lang="en-US" sz="4500" kern="1200"/>
        </a:p>
      </dsp:txBody>
      <dsp:txXfrm>
        <a:off x="87265" y="3935637"/>
        <a:ext cx="6623145" cy="16131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EB21C1-F1C5-41D1-B687-91F39C7F8F8C}">
      <dsp:nvSpPr>
        <dsp:cNvPr id="0" name=""/>
        <dsp:cNvSpPr/>
      </dsp:nvSpPr>
      <dsp:spPr>
        <a:xfrm>
          <a:off x="0" y="156017"/>
          <a:ext cx="10058399" cy="112729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“And in in that (interview), I was asking them questions about how they empower children's voices through… it's </a:t>
          </a:r>
          <a:r>
            <a:rPr lang="en-GB" sz="1600" kern="1200" dirty="0" err="1"/>
            <a:t>it's</a:t>
          </a:r>
          <a:r>
            <a:rPr lang="en-GB" sz="1600" kern="1200" dirty="0"/>
            <a:t> a diagnostics psychology ward, and that was my question to them.  And when I tell you that his jaw hit the floor, he was a bit like…He was... I wasn't expecting you to ask me that. I was like, well, I </a:t>
          </a:r>
          <a:r>
            <a:rPr lang="en-GB" sz="1600" kern="1200" dirty="0" err="1"/>
            <a:t>wanna</a:t>
          </a:r>
          <a:r>
            <a:rPr lang="en-GB" sz="1600" kern="1200" dirty="0"/>
            <a:t> know!!”</a:t>
          </a:r>
        </a:p>
      </dsp:txBody>
      <dsp:txXfrm>
        <a:off x="55030" y="211047"/>
        <a:ext cx="9948339" cy="1017235"/>
      </dsp:txXfrm>
    </dsp:sp>
    <dsp:sp modelId="{7D203668-53E0-429A-BBD7-1CE7B498028D}">
      <dsp:nvSpPr>
        <dsp:cNvPr id="0" name=""/>
        <dsp:cNvSpPr/>
      </dsp:nvSpPr>
      <dsp:spPr>
        <a:xfrm>
          <a:off x="0" y="1329392"/>
          <a:ext cx="10058399" cy="1127295"/>
        </a:xfrm>
        <a:prstGeom prst="roundRect">
          <a:avLst/>
        </a:prstGeom>
        <a:solidFill>
          <a:schemeClr val="accent5">
            <a:hueOff val="1063560"/>
            <a:satOff val="-11946"/>
            <a:lumOff val="-254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“And I do feel more confident going forward. And I was umming and </a:t>
          </a:r>
          <a:r>
            <a:rPr lang="en-GB" sz="1600" kern="1200" dirty="0" err="1"/>
            <a:t>ahhing</a:t>
          </a:r>
          <a:r>
            <a:rPr lang="en-GB" sz="1600" kern="1200" dirty="0"/>
            <a:t> about what to do when I came to the end of the </a:t>
          </a:r>
          <a:r>
            <a:rPr lang="en-GB" sz="1600" kern="1200" dirty="0" err="1"/>
            <a:t>uni</a:t>
          </a:r>
          <a:r>
            <a:rPr lang="en-GB" sz="1600" kern="1200" dirty="0"/>
            <a:t>, I wasn't really sure. And that sort of stuff. But I was always worried about doing social work because, one thing is the stigma attached to it mainly, let's be honest. And two, the  importance of making sure that you can connect with the child and you can…”</a:t>
          </a:r>
        </a:p>
      </dsp:txBody>
      <dsp:txXfrm>
        <a:off x="55030" y="1384422"/>
        <a:ext cx="9948339" cy="1017235"/>
      </dsp:txXfrm>
    </dsp:sp>
    <dsp:sp modelId="{1043AE4A-D516-4B0A-8AC3-C70A2C92337C}">
      <dsp:nvSpPr>
        <dsp:cNvPr id="0" name=""/>
        <dsp:cNvSpPr/>
      </dsp:nvSpPr>
      <dsp:spPr>
        <a:xfrm>
          <a:off x="0" y="2502767"/>
          <a:ext cx="10058399" cy="1127295"/>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“It was kind of, it was really like, exciting </a:t>
          </a:r>
          <a:r>
            <a:rPr lang="en-GB" sz="1600" kern="1200" dirty="0" err="1"/>
            <a:t>'cause</a:t>
          </a:r>
          <a:r>
            <a:rPr lang="en-GB" sz="1600" kern="1200" dirty="0"/>
            <a:t>…. One of the interviews I went for was for, I think it was the virtual schools one so it's like organising events for foster children and adopted children and children and families who foster and things like that.  And it was like the way they were like, oh, could you do this? And I was like, actually, I did this, this and this, and it was quite nice to have that something that I can go oh, actually, I'm not just completely novice”</a:t>
          </a:r>
        </a:p>
      </dsp:txBody>
      <dsp:txXfrm>
        <a:off x="55030" y="2557797"/>
        <a:ext cx="9948339" cy="10172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339B2-BECB-4776-8970-5FCBAC481A95}">
      <dsp:nvSpPr>
        <dsp:cNvPr id="0" name=""/>
        <dsp:cNvSpPr/>
      </dsp:nvSpPr>
      <dsp:spPr>
        <a:xfrm>
          <a:off x="0" y="47645"/>
          <a:ext cx="6797675" cy="179010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i="1" kern="1200"/>
            <a:t>‘I can do these things’ – </a:t>
          </a:r>
          <a:r>
            <a:rPr lang="en-GB" sz="3200" kern="1200"/>
            <a:t>now an MA student in Social Work</a:t>
          </a:r>
          <a:endParaRPr lang="en-US" sz="3200" kern="1200"/>
        </a:p>
      </dsp:txBody>
      <dsp:txXfrm>
        <a:off x="87385" y="135030"/>
        <a:ext cx="6622905" cy="1615330"/>
      </dsp:txXfrm>
    </dsp:sp>
    <dsp:sp modelId="{11CED6CB-C64D-43C3-A2E9-896691E82045}">
      <dsp:nvSpPr>
        <dsp:cNvPr id="0" name=""/>
        <dsp:cNvSpPr/>
      </dsp:nvSpPr>
      <dsp:spPr>
        <a:xfrm>
          <a:off x="0" y="1929906"/>
          <a:ext cx="6797675" cy="1790100"/>
        </a:xfrm>
        <a:prstGeom prst="roundRect">
          <a:avLst/>
        </a:prstGeom>
        <a:solidFill>
          <a:schemeClr val="accent5">
            <a:hueOff val="1063560"/>
            <a:satOff val="-11946"/>
            <a:lumOff val="-254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i="1" kern="1200"/>
            <a:t>‘I feel proud, important’ – </a:t>
          </a:r>
          <a:r>
            <a:rPr lang="en-GB" sz="3200" kern="1200"/>
            <a:t>now a neurodevelopmental practitioner with further post-graduate study offered</a:t>
          </a:r>
          <a:endParaRPr lang="en-US" sz="3200" kern="1200"/>
        </a:p>
      </dsp:txBody>
      <dsp:txXfrm>
        <a:off x="87385" y="2017291"/>
        <a:ext cx="6622905" cy="1615330"/>
      </dsp:txXfrm>
    </dsp:sp>
    <dsp:sp modelId="{31821911-F08E-4EB4-96C0-8293CF2C126E}">
      <dsp:nvSpPr>
        <dsp:cNvPr id="0" name=""/>
        <dsp:cNvSpPr/>
      </dsp:nvSpPr>
      <dsp:spPr>
        <a:xfrm>
          <a:off x="0" y="3812166"/>
          <a:ext cx="6797675" cy="1790100"/>
        </a:xfrm>
        <a:prstGeom prst="roundRect">
          <a:avLst/>
        </a:prstGeom>
        <a:solidFill>
          <a:schemeClr val="accent5">
            <a:hueOff val="2127120"/>
            <a:satOff val="-23891"/>
            <a:lumOff val="-50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i="1" kern="1200"/>
            <a:t>‘I was that safe space’ </a:t>
          </a:r>
          <a:r>
            <a:rPr lang="en-GB" sz="3200" kern="1200"/>
            <a:t>– now working in an SEN secondary school class</a:t>
          </a:r>
          <a:endParaRPr lang="en-US" sz="3200" kern="1200"/>
        </a:p>
      </dsp:txBody>
      <dsp:txXfrm>
        <a:off x="87385" y="3899551"/>
        <a:ext cx="6622905" cy="16153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F0239D-3481-4BAD-B443-BC8DB17E1C59}">
      <dsp:nvSpPr>
        <dsp:cNvPr id="0" name=""/>
        <dsp:cNvSpPr/>
      </dsp:nvSpPr>
      <dsp:spPr>
        <a:xfrm>
          <a:off x="0" y="4413"/>
          <a:ext cx="6797675" cy="94018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0A4F44-CEC5-4C39-A5BF-FFDF220C94D0}">
      <dsp:nvSpPr>
        <dsp:cNvPr id="0" name=""/>
        <dsp:cNvSpPr/>
      </dsp:nvSpPr>
      <dsp:spPr>
        <a:xfrm>
          <a:off x="284404" y="215954"/>
          <a:ext cx="517099" cy="51709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32EFA0F-D47B-4855-A622-246B55F6F677}">
      <dsp:nvSpPr>
        <dsp:cNvPr id="0" name=""/>
        <dsp:cNvSpPr/>
      </dsp:nvSpPr>
      <dsp:spPr>
        <a:xfrm>
          <a:off x="1085908" y="4413"/>
          <a:ext cx="5711766" cy="940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02" tIns="99502" rIns="99502" bIns="99502" numCol="1" spcCol="1270" anchor="ctr" anchorCtr="0">
          <a:noAutofit/>
        </a:bodyPr>
        <a:lstStyle/>
        <a:p>
          <a:pPr marL="0" lvl="0" indent="0" algn="l" defTabSz="666750">
            <a:lnSpc>
              <a:spcPct val="100000"/>
            </a:lnSpc>
            <a:spcBef>
              <a:spcPct val="0"/>
            </a:spcBef>
            <a:spcAft>
              <a:spcPct val="35000"/>
            </a:spcAft>
            <a:buNone/>
          </a:pPr>
          <a:r>
            <a:rPr lang="en-GB" sz="1500" kern="1200"/>
            <a:t>Academic development – </a:t>
          </a:r>
          <a:r>
            <a:rPr lang="en-GB" sz="1500" i="1" kern="1200"/>
            <a:t>being heard</a:t>
          </a:r>
          <a:endParaRPr lang="en-US" sz="1500" kern="1200"/>
        </a:p>
      </dsp:txBody>
      <dsp:txXfrm>
        <a:off x="1085908" y="4413"/>
        <a:ext cx="5711766" cy="940180"/>
      </dsp:txXfrm>
    </dsp:sp>
    <dsp:sp modelId="{7FC9AF43-8B85-4F60-AE32-219986639A5A}">
      <dsp:nvSpPr>
        <dsp:cNvPr id="0" name=""/>
        <dsp:cNvSpPr/>
      </dsp:nvSpPr>
      <dsp:spPr>
        <a:xfrm>
          <a:off x="0" y="1179639"/>
          <a:ext cx="6797675" cy="94018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93535D-8AF4-4357-BE38-3C7B63C79413}">
      <dsp:nvSpPr>
        <dsp:cNvPr id="0" name=""/>
        <dsp:cNvSpPr/>
      </dsp:nvSpPr>
      <dsp:spPr>
        <a:xfrm>
          <a:off x="284404" y="1391180"/>
          <a:ext cx="517099" cy="5170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B46140C-C53D-406E-A948-7B9F5562F5BB}">
      <dsp:nvSpPr>
        <dsp:cNvPr id="0" name=""/>
        <dsp:cNvSpPr/>
      </dsp:nvSpPr>
      <dsp:spPr>
        <a:xfrm>
          <a:off x="1085908" y="1179639"/>
          <a:ext cx="5711766" cy="940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02" tIns="99502" rIns="99502" bIns="99502" numCol="1" spcCol="1270" anchor="ctr" anchorCtr="0">
          <a:noAutofit/>
        </a:bodyPr>
        <a:lstStyle/>
        <a:p>
          <a:pPr marL="0" lvl="0" indent="0" algn="l" defTabSz="666750">
            <a:lnSpc>
              <a:spcPct val="100000"/>
            </a:lnSpc>
            <a:spcBef>
              <a:spcPct val="0"/>
            </a:spcBef>
            <a:spcAft>
              <a:spcPct val="35000"/>
            </a:spcAft>
            <a:buNone/>
          </a:pPr>
          <a:r>
            <a:rPr lang="en-GB" sz="1500" kern="1200"/>
            <a:t>Personal development – </a:t>
          </a:r>
          <a:r>
            <a:rPr lang="en-GB" sz="1500" i="1" kern="1200"/>
            <a:t>being confident</a:t>
          </a:r>
          <a:endParaRPr lang="en-US" sz="1500" kern="1200"/>
        </a:p>
      </dsp:txBody>
      <dsp:txXfrm>
        <a:off x="1085908" y="1179639"/>
        <a:ext cx="5711766" cy="940180"/>
      </dsp:txXfrm>
    </dsp:sp>
    <dsp:sp modelId="{DEAD5505-D386-4BDC-A646-F1A34D32E405}">
      <dsp:nvSpPr>
        <dsp:cNvPr id="0" name=""/>
        <dsp:cNvSpPr/>
      </dsp:nvSpPr>
      <dsp:spPr>
        <a:xfrm>
          <a:off x="0" y="2354865"/>
          <a:ext cx="6797675" cy="94018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B8E891-5591-48DF-8A6C-C0F04F05F692}">
      <dsp:nvSpPr>
        <dsp:cNvPr id="0" name=""/>
        <dsp:cNvSpPr/>
      </dsp:nvSpPr>
      <dsp:spPr>
        <a:xfrm>
          <a:off x="284404" y="2566406"/>
          <a:ext cx="517099" cy="51709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BD18F71-92B9-4401-9297-DDCD61750A52}">
      <dsp:nvSpPr>
        <dsp:cNvPr id="0" name=""/>
        <dsp:cNvSpPr/>
      </dsp:nvSpPr>
      <dsp:spPr>
        <a:xfrm>
          <a:off x="1085908" y="2354865"/>
          <a:ext cx="5711766" cy="940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02" tIns="99502" rIns="99502" bIns="99502" numCol="1" spcCol="1270" anchor="ctr" anchorCtr="0">
          <a:noAutofit/>
        </a:bodyPr>
        <a:lstStyle/>
        <a:p>
          <a:pPr marL="0" lvl="0" indent="0" algn="l" defTabSz="666750">
            <a:lnSpc>
              <a:spcPct val="100000"/>
            </a:lnSpc>
            <a:spcBef>
              <a:spcPct val="0"/>
            </a:spcBef>
            <a:spcAft>
              <a:spcPct val="35000"/>
            </a:spcAft>
            <a:buNone/>
          </a:pPr>
          <a:r>
            <a:rPr lang="en-GB" sz="1500" kern="1200"/>
            <a:t>Together…</a:t>
          </a:r>
          <a:endParaRPr lang="en-US" sz="1500" kern="1200"/>
        </a:p>
      </dsp:txBody>
      <dsp:txXfrm>
        <a:off x="1085908" y="2354865"/>
        <a:ext cx="5711766" cy="940180"/>
      </dsp:txXfrm>
    </dsp:sp>
    <dsp:sp modelId="{25E91C89-B204-430D-A952-E66B59A4FB52}">
      <dsp:nvSpPr>
        <dsp:cNvPr id="0" name=""/>
        <dsp:cNvSpPr/>
      </dsp:nvSpPr>
      <dsp:spPr>
        <a:xfrm>
          <a:off x="0" y="3530091"/>
          <a:ext cx="6797675" cy="94018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A3AED5-419A-46FA-B3D6-1D33BC2CCC76}">
      <dsp:nvSpPr>
        <dsp:cNvPr id="0" name=""/>
        <dsp:cNvSpPr/>
      </dsp:nvSpPr>
      <dsp:spPr>
        <a:xfrm>
          <a:off x="284404" y="3741632"/>
          <a:ext cx="517099" cy="51709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7A0675-DA90-4582-B119-ABD486DF9593}">
      <dsp:nvSpPr>
        <dsp:cNvPr id="0" name=""/>
        <dsp:cNvSpPr/>
      </dsp:nvSpPr>
      <dsp:spPr>
        <a:xfrm>
          <a:off x="1085908" y="3530091"/>
          <a:ext cx="5711766" cy="940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02" tIns="99502" rIns="99502" bIns="99502" numCol="1" spcCol="1270" anchor="ctr" anchorCtr="0">
          <a:noAutofit/>
        </a:bodyPr>
        <a:lstStyle/>
        <a:p>
          <a:pPr marL="0" lvl="0" indent="0" algn="l" defTabSz="666750">
            <a:lnSpc>
              <a:spcPct val="100000"/>
            </a:lnSpc>
            <a:spcBef>
              <a:spcPct val="0"/>
            </a:spcBef>
            <a:spcAft>
              <a:spcPct val="35000"/>
            </a:spcAft>
            <a:buNone/>
          </a:pPr>
          <a:r>
            <a:rPr lang="en-GB" sz="1500" kern="1200"/>
            <a:t>Professional identity development happens – </a:t>
          </a:r>
          <a:r>
            <a:rPr lang="en-GB" sz="1500" i="1" kern="1200"/>
            <a:t>becoming and belonging as the expert </a:t>
          </a:r>
          <a:endParaRPr lang="en-US" sz="1500" kern="1200"/>
        </a:p>
      </dsp:txBody>
      <dsp:txXfrm>
        <a:off x="1085908" y="3530091"/>
        <a:ext cx="5711766" cy="940180"/>
      </dsp:txXfrm>
    </dsp:sp>
    <dsp:sp modelId="{E3EDD8B6-78E3-480A-8A89-3C37E2A2723A}">
      <dsp:nvSpPr>
        <dsp:cNvPr id="0" name=""/>
        <dsp:cNvSpPr/>
      </dsp:nvSpPr>
      <dsp:spPr>
        <a:xfrm>
          <a:off x="0" y="4705317"/>
          <a:ext cx="6797675" cy="940180"/>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A19F63-5462-4B7E-A8B1-2F352DB8EB2D}">
      <dsp:nvSpPr>
        <dsp:cNvPr id="0" name=""/>
        <dsp:cNvSpPr/>
      </dsp:nvSpPr>
      <dsp:spPr>
        <a:xfrm>
          <a:off x="284404" y="4916857"/>
          <a:ext cx="517099" cy="51709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0E09F6B-4BF1-425F-8E5D-F2356BB6D7FB}">
      <dsp:nvSpPr>
        <dsp:cNvPr id="0" name=""/>
        <dsp:cNvSpPr/>
      </dsp:nvSpPr>
      <dsp:spPr>
        <a:xfrm>
          <a:off x="1085908" y="4705317"/>
          <a:ext cx="5711766" cy="940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02" tIns="99502" rIns="99502" bIns="99502" numCol="1" spcCol="1270" anchor="ctr" anchorCtr="0">
          <a:noAutofit/>
        </a:bodyPr>
        <a:lstStyle/>
        <a:p>
          <a:pPr marL="0" lvl="0" indent="0" algn="l" defTabSz="666750">
            <a:lnSpc>
              <a:spcPct val="100000"/>
            </a:lnSpc>
            <a:spcBef>
              <a:spcPct val="0"/>
            </a:spcBef>
            <a:spcAft>
              <a:spcPct val="35000"/>
            </a:spcAft>
            <a:buNone/>
          </a:pPr>
          <a:r>
            <a:rPr lang="en-GB" sz="1500" kern="1200" dirty="0"/>
            <a:t>Part of my contribution to knowledge from this work is a new conceptual model to highlight how these elements intertwine, resulting from my data analysis </a:t>
          </a:r>
          <a:endParaRPr lang="en-US" sz="1500" kern="1200" dirty="0"/>
        </a:p>
      </dsp:txBody>
      <dsp:txXfrm>
        <a:off x="1085908" y="4705317"/>
        <a:ext cx="5711766" cy="9401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4789A4-CAB3-426C-BDE8-5FAD35C02961}">
      <dsp:nvSpPr>
        <dsp:cNvPr id="0" name=""/>
        <dsp:cNvSpPr/>
      </dsp:nvSpPr>
      <dsp:spPr>
        <a:xfrm>
          <a:off x="0" y="2758"/>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7BC409-2E7D-4D8B-AC9A-61AACEA50969}">
      <dsp:nvSpPr>
        <dsp:cNvPr id="0" name=""/>
        <dsp:cNvSpPr/>
      </dsp:nvSpPr>
      <dsp:spPr>
        <a:xfrm>
          <a:off x="0" y="2758"/>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 A newly validated ECS degree at the local level, informed by some of the findings from this study</a:t>
          </a:r>
          <a:endParaRPr lang="en-US" sz="2800" kern="1200" dirty="0"/>
        </a:p>
      </dsp:txBody>
      <dsp:txXfrm>
        <a:off x="0" y="2758"/>
        <a:ext cx="6797675" cy="1881464"/>
      </dsp:txXfrm>
    </dsp:sp>
    <dsp:sp modelId="{7EED1B11-17EA-4C7F-9487-DC7A471E1EDD}">
      <dsp:nvSpPr>
        <dsp:cNvPr id="0" name=""/>
        <dsp:cNvSpPr/>
      </dsp:nvSpPr>
      <dsp:spPr>
        <a:xfrm>
          <a:off x="0" y="1884223"/>
          <a:ext cx="6797675" cy="0"/>
        </a:xfrm>
        <a:prstGeom prst="line">
          <a:avLst/>
        </a:prstGeom>
        <a:solidFill>
          <a:schemeClr val="accent2">
            <a:hueOff val="19519"/>
            <a:satOff val="-13438"/>
            <a:lumOff val="-3431"/>
            <a:alphaOff val="0"/>
          </a:schemeClr>
        </a:solidFill>
        <a:ln w="15875" cap="flat" cmpd="sng" algn="ctr">
          <a:solidFill>
            <a:schemeClr val="accent2">
              <a:hueOff val="19519"/>
              <a:satOff val="-13438"/>
              <a:lumOff val="-343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7DAA86-1B44-4F76-8F9C-DBFDCDFB6B93}">
      <dsp:nvSpPr>
        <dsp:cNvPr id="0" name=""/>
        <dsp:cNvSpPr/>
      </dsp:nvSpPr>
      <dsp:spPr>
        <a:xfrm>
          <a:off x="0" y="1884223"/>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 More opportunities for experiential learning at the national HE level, with time and space for reflection and a continued move away from more traditional methods of teaching</a:t>
          </a:r>
          <a:endParaRPr lang="en-US" sz="2800" kern="1200"/>
        </a:p>
      </dsp:txBody>
      <dsp:txXfrm>
        <a:off x="0" y="1884223"/>
        <a:ext cx="6797675" cy="1881464"/>
      </dsp:txXfrm>
    </dsp:sp>
    <dsp:sp modelId="{F26403A4-1AC6-4AA4-964B-798268E0B4E2}">
      <dsp:nvSpPr>
        <dsp:cNvPr id="0" name=""/>
        <dsp:cNvSpPr/>
      </dsp:nvSpPr>
      <dsp:spPr>
        <a:xfrm>
          <a:off x="0" y="3765688"/>
          <a:ext cx="6797675" cy="0"/>
        </a:xfrm>
        <a:prstGeom prst="line">
          <a:avLst/>
        </a:prstGeom>
        <a:solidFill>
          <a:schemeClr val="accent2">
            <a:hueOff val="39038"/>
            <a:satOff val="-26876"/>
            <a:lumOff val="-6863"/>
            <a:alphaOff val="0"/>
          </a:schemeClr>
        </a:solidFill>
        <a:ln w="15875" cap="flat" cmpd="sng" algn="ctr">
          <a:solidFill>
            <a:schemeClr val="accent2">
              <a:hueOff val="39038"/>
              <a:satOff val="-26876"/>
              <a:lumOff val="-686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F112EA-4F0A-4F25-9138-398033ED8E74}">
      <dsp:nvSpPr>
        <dsp:cNvPr id="0" name=""/>
        <dsp:cNvSpPr/>
      </dsp:nvSpPr>
      <dsp:spPr>
        <a:xfrm>
          <a:off x="0" y="3765688"/>
          <a:ext cx="6797675" cy="18814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 Continued professional development at the wider sector level – participants in this study often felt in silo much of the time in their working capacities</a:t>
          </a:r>
          <a:endParaRPr lang="en-US" sz="2800" kern="1200"/>
        </a:p>
      </dsp:txBody>
      <dsp:txXfrm>
        <a:off x="0" y="3765688"/>
        <a:ext cx="6797675" cy="188146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1594BE-F9A4-4C69-90D3-B81B11F45366}" type="datetimeFigureOut">
              <a:rPr lang="en-GB" smtClean="0"/>
              <a:t>20/01/2026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9EABA3-C045-4503-9B51-E8971BAD19F2}" type="slidenum">
              <a:rPr lang="en-GB" smtClean="0"/>
              <a:t>‹#›</a:t>
            </a:fld>
            <a:endParaRPr lang="en-GB"/>
          </a:p>
        </p:txBody>
      </p:sp>
    </p:spTree>
    <p:extLst>
      <p:ext uri="{BB962C8B-B14F-4D97-AF65-F5344CB8AC3E}">
        <p14:creationId xmlns:p14="http://schemas.microsoft.com/office/powerpoint/2010/main" val="1041937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9EABA3-C045-4503-9B51-E8971BAD19F2}" type="slidenum">
              <a:rPr lang="en-GB" smtClean="0"/>
              <a:t>4</a:t>
            </a:fld>
            <a:endParaRPr lang="en-GB"/>
          </a:p>
        </p:txBody>
      </p:sp>
    </p:spTree>
    <p:extLst>
      <p:ext uri="{BB962C8B-B14F-4D97-AF65-F5344CB8AC3E}">
        <p14:creationId xmlns:p14="http://schemas.microsoft.com/office/powerpoint/2010/main" val="4042997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9EABA3-C045-4503-9B51-E8971BAD19F2}" type="slidenum">
              <a:rPr lang="en-GB" smtClean="0"/>
              <a:t>5</a:t>
            </a:fld>
            <a:endParaRPr lang="en-GB"/>
          </a:p>
        </p:txBody>
      </p:sp>
    </p:spTree>
    <p:extLst>
      <p:ext uri="{BB962C8B-B14F-4D97-AF65-F5344CB8AC3E}">
        <p14:creationId xmlns:p14="http://schemas.microsoft.com/office/powerpoint/2010/main" val="3594262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B57C905-8D03-4161-9BDB-96AD179E9B99}" type="slidenum">
              <a:rPr lang="en-GB" smtClean="0"/>
              <a:t>7</a:t>
            </a:fld>
            <a:endParaRPr lang="en-GB"/>
          </a:p>
        </p:txBody>
      </p:sp>
    </p:spTree>
    <p:extLst>
      <p:ext uri="{BB962C8B-B14F-4D97-AF65-F5344CB8AC3E}">
        <p14:creationId xmlns:p14="http://schemas.microsoft.com/office/powerpoint/2010/main" val="4102268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59EABA3-C045-4503-9B51-E8971BAD19F2}" type="slidenum">
              <a:rPr lang="en-GB" smtClean="0"/>
              <a:t>8</a:t>
            </a:fld>
            <a:endParaRPr lang="en-GB"/>
          </a:p>
        </p:txBody>
      </p:sp>
    </p:spTree>
    <p:extLst>
      <p:ext uri="{BB962C8B-B14F-4D97-AF65-F5344CB8AC3E}">
        <p14:creationId xmlns:p14="http://schemas.microsoft.com/office/powerpoint/2010/main" val="853099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0AF75F-4429-4CD7-9C57-A7F24B0F5C9F}"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C4A1A0-4D0A-40C2-AB7C-13402B7E921F}"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2029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0AF75F-4429-4CD7-9C57-A7F24B0F5C9F}"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589088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0AF75F-4429-4CD7-9C57-A7F24B0F5C9F}"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3398948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0AF75F-4429-4CD7-9C57-A7F24B0F5C9F}"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1521414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0AF75F-4429-4CD7-9C57-A7F24B0F5C9F}"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C4A1A0-4D0A-40C2-AB7C-13402B7E921F}"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011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0AF75F-4429-4CD7-9C57-A7F24B0F5C9F}"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739103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0AF75F-4429-4CD7-9C57-A7F24B0F5C9F}" type="datetimeFigureOut">
              <a:rPr lang="en-GB" smtClean="0"/>
              <a:t>20/01/2026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2333759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0AF75F-4429-4CD7-9C57-A7F24B0F5C9F}" type="datetimeFigureOut">
              <a:rPr lang="en-GB" smtClean="0"/>
              <a:t>20/01/2026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188639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60AF75F-4429-4CD7-9C57-A7F24B0F5C9F}" type="datetimeFigureOut">
              <a:rPr lang="en-GB" smtClean="0"/>
              <a:t>20/01/2026</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100152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60AF75F-4429-4CD7-9C57-A7F24B0F5C9F}" type="datetimeFigureOut">
              <a:rPr lang="en-GB" smtClean="0"/>
              <a:t>20/01/2026</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BC4A1A0-4D0A-40C2-AB7C-13402B7E921F}" type="slidenum">
              <a:rPr lang="en-GB" smtClean="0"/>
              <a:t>‹#›</a:t>
            </a:fld>
            <a:endParaRPr lang="en-GB"/>
          </a:p>
        </p:txBody>
      </p:sp>
    </p:spTree>
    <p:extLst>
      <p:ext uri="{BB962C8B-B14F-4D97-AF65-F5344CB8AC3E}">
        <p14:creationId xmlns:p14="http://schemas.microsoft.com/office/powerpoint/2010/main" val="358506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0AF75F-4429-4CD7-9C57-A7F24B0F5C9F}"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C4A1A0-4D0A-40C2-AB7C-13402B7E921F}" type="slidenum">
              <a:rPr lang="en-GB" smtClean="0"/>
              <a:t>‹#›</a:t>
            </a:fld>
            <a:endParaRPr lang="en-GB"/>
          </a:p>
        </p:txBody>
      </p:sp>
    </p:spTree>
    <p:extLst>
      <p:ext uri="{BB962C8B-B14F-4D97-AF65-F5344CB8AC3E}">
        <p14:creationId xmlns:p14="http://schemas.microsoft.com/office/powerpoint/2010/main" val="4024946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60AF75F-4429-4CD7-9C57-A7F24B0F5C9F}" type="datetimeFigureOut">
              <a:rPr lang="en-GB" smtClean="0"/>
              <a:t>20/01/2026</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BC4A1A0-4D0A-40C2-AB7C-13402B7E921F}"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785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99274-A067-A64A-BDEB-76BAD8676173}"/>
              </a:ext>
            </a:extLst>
          </p:cNvPr>
          <p:cNvSpPr>
            <a:spLocks noGrp="1"/>
          </p:cNvSpPr>
          <p:nvPr>
            <p:ph type="ctrTitle"/>
          </p:nvPr>
        </p:nvSpPr>
        <p:spPr/>
        <p:txBody>
          <a:bodyPr>
            <a:noAutofit/>
          </a:bodyPr>
          <a:lstStyle/>
          <a:p>
            <a:r>
              <a:rPr lang="en-US" sz="6000" dirty="0"/>
              <a:t>Exploring the impacts of ECS degrees on professional identity development –</a:t>
            </a:r>
            <a:r>
              <a:rPr lang="en-US" sz="6000" i="1" dirty="0"/>
              <a:t> a work in progress</a:t>
            </a:r>
            <a:endParaRPr lang="en-GB" sz="6000" i="1" dirty="0"/>
          </a:p>
        </p:txBody>
      </p:sp>
      <p:sp>
        <p:nvSpPr>
          <p:cNvPr id="3" name="Subtitle 2">
            <a:extLst>
              <a:ext uri="{FF2B5EF4-FFF2-40B4-BE49-F238E27FC236}">
                <a16:creationId xmlns:a16="http://schemas.microsoft.com/office/drawing/2014/main" id="{35B3E4C9-5AD7-B547-B5B3-C3E972E21E84}"/>
              </a:ext>
            </a:extLst>
          </p:cNvPr>
          <p:cNvSpPr>
            <a:spLocks noGrp="1"/>
          </p:cNvSpPr>
          <p:nvPr>
            <p:ph type="subTitle" idx="1"/>
          </p:nvPr>
        </p:nvSpPr>
        <p:spPr/>
        <p:txBody>
          <a:bodyPr/>
          <a:lstStyle/>
          <a:p>
            <a:r>
              <a:rPr lang="en-GB" dirty="0"/>
              <a:t>Kerry Holman</a:t>
            </a:r>
          </a:p>
          <a:p>
            <a:r>
              <a:rPr lang="en-GB" dirty="0"/>
              <a:t>Kerry.holman@canterbury.ac.uk</a:t>
            </a:r>
          </a:p>
        </p:txBody>
      </p:sp>
    </p:spTree>
    <p:extLst>
      <p:ext uri="{BB962C8B-B14F-4D97-AF65-F5344CB8AC3E}">
        <p14:creationId xmlns:p14="http://schemas.microsoft.com/office/powerpoint/2010/main" val="3930020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0185CA21-98AB-6D1E-93EB-03054E00207F}"/>
              </a:ext>
            </a:extLst>
          </p:cNvPr>
          <p:cNvSpPr>
            <a:spLocks noGrp="1"/>
          </p:cNvSpPr>
          <p:nvPr>
            <p:ph type="title"/>
          </p:nvPr>
        </p:nvSpPr>
        <p:spPr>
          <a:xfrm>
            <a:off x="492370" y="516835"/>
            <a:ext cx="3084844" cy="5772840"/>
          </a:xfrm>
        </p:spPr>
        <p:txBody>
          <a:bodyPr anchor="ctr">
            <a:normAutofit fontScale="90000"/>
          </a:bodyPr>
          <a:lstStyle/>
          <a:p>
            <a:r>
              <a:rPr lang="en-GB" sz="3600" dirty="0">
                <a:solidFill>
                  <a:srgbClr val="FFFFFF"/>
                </a:solidFill>
              </a:rPr>
              <a:t>What are the key themes to emerge?</a:t>
            </a:r>
            <a:br>
              <a:rPr lang="en-GB" sz="3600" dirty="0">
                <a:solidFill>
                  <a:srgbClr val="FFFFFF"/>
                </a:solidFill>
              </a:rPr>
            </a:br>
            <a:br>
              <a:rPr lang="en-GB" sz="3600" dirty="0">
                <a:solidFill>
                  <a:srgbClr val="FFFFFF"/>
                </a:solidFill>
              </a:rPr>
            </a:br>
            <a:r>
              <a:rPr lang="en-GB" sz="3000" dirty="0"/>
              <a:t>The data analysis in my study has reiterated the fact that academic development and personal development are necessary to enable professional identity to develop…</a:t>
            </a:r>
            <a:br>
              <a:rPr lang="en-US" sz="3100" dirty="0"/>
            </a:br>
            <a:endParaRPr lang="en-GB" sz="3600" dirty="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760379E3-2551-10E5-F3A8-4A86AEEDD2A8}"/>
              </a:ext>
            </a:extLst>
          </p:cNvPr>
          <p:cNvGraphicFramePr>
            <a:graphicFrameLocks noGrp="1"/>
          </p:cNvGraphicFramePr>
          <p:nvPr>
            <p:ph idx="1"/>
            <p:extLst>
              <p:ext uri="{D42A27DB-BD31-4B8C-83A1-F6EECF244321}">
                <p14:modId xmlns:p14="http://schemas.microsoft.com/office/powerpoint/2010/main" val="155823226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040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55CBBA5D-A897-9B3E-66E6-C7F24447396C}"/>
              </a:ext>
            </a:extLst>
          </p:cNvPr>
          <p:cNvSpPr>
            <a:spLocks noGrp="1"/>
          </p:cNvSpPr>
          <p:nvPr>
            <p:ph type="title"/>
          </p:nvPr>
        </p:nvSpPr>
        <p:spPr>
          <a:xfrm>
            <a:off x="492370" y="516835"/>
            <a:ext cx="3084844" cy="5772840"/>
          </a:xfrm>
        </p:spPr>
        <p:txBody>
          <a:bodyPr anchor="ctr">
            <a:normAutofit/>
          </a:bodyPr>
          <a:lstStyle/>
          <a:p>
            <a:r>
              <a:rPr lang="en-GB" sz="3600" dirty="0">
                <a:solidFill>
                  <a:srgbClr val="FFFFFF"/>
                </a:solidFill>
              </a:rPr>
              <a:t>Tentative conclusions</a:t>
            </a:r>
            <a:br>
              <a:rPr lang="en-GB" sz="3600" dirty="0">
                <a:solidFill>
                  <a:srgbClr val="FFFFFF"/>
                </a:solidFill>
              </a:rPr>
            </a:br>
            <a:br>
              <a:rPr lang="en-GB" sz="3600" dirty="0">
                <a:solidFill>
                  <a:srgbClr val="FFFFFF"/>
                </a:solidFill>
              </a:rPr>
            </a:br>
            <a:r>
              <a:rPr lang="en-GB" sz="2700" dirty="0"/>
              <a:t>To support graduate professional identity development, the study has highlighted implications for practice at the local level, the national HE level and the wider sector level more broadly:</a:t>
            </a:r>
            <a:br>
              <a:rPr lang="en-US" sz="2700" dirty="0"/>
            </a:br>
            <a:endParaRPr lang="en-GB" sz="3600" dirty="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DA3B9053-D236-A623-D175-6E4C0D874ED5}"/>
              </a:ext>
            </a:extLst>
          </p:cNvPr>
          <p:cNvGraphicFramePr>
            <a:graphicFrameLocks noGrp="1"/>
          </p:cNvGraphicFramePr>
          <p:nvPr>
            <p:ph idx="1"/>
            <p:extLst>
              <p:ext uri="{D42A27DB-BD31-4B8C-83A1-F6EECF244321}">
                <p14:modId xmlns:p14="http://schemas.microsoft.com/office/powerpoint/2010/main" val="273439957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8594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27B73-BE6B-6B07-80BA-27089A8FFAC1}"/>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88E2ED14-4E94-F9BD-319E-0F796F767C3C}"/>
              </a:ext>
            </a:extLst>
          </p:cNvPr>
          <p:cNvSpPr>
            <a:spLocks noGrp="1"/>
          </p:cNvSpPr>
          <p:nvPr>
            <p:ph idx="1"/>
          </p:nvPr>
        </p:nvSpPr>
        <p:spPr/>
        <p:txBody>
          <a:bodyPr/>
          <a:lstStyle/>
          <a:p>
            <a:r>
              <a:rPr lang="en-GB" dirty="0"/>
              <a:t>For you… </a:t>
            </a:r>
          </a:p>
          <a:p>
            <a:r>
              <a:rPr lang="en-GB" dirty="0"/>
              <a:t>- suggestions for journals which my work could fit within?</a:t>
            </a:r>
          </a:p>
          <a:p>
            <a:r>
              <a:rPr lang="en-GB" dirty="0"/>
              <a:t>- what could dissemination of this work look like?</a:t>
            </a:r>
          </a:p>
          <a:p>
            <a:endParaRPr lang="en-GB" dirty="0"/>
          </a:p>
          <a:p>
            <a:r>
              <a:rPr lang="en-GB" dirty="0"/>
              <a:t>For me?</a:t>
            </a:r>
          </a:p>
          <a:p>
            <a:endParaRPr lang="en-GB" dirty="0"/>
          </a:p>
          <a:p>
            <a:endParaRPr lang="en-GB" dirty="0"/>
          </a:p>
          <a:p>
            <a:r>
              <a:rPr lang="en-GB" dirty="0"/>
              <a:t>Thank you. </a:t>
            </a:r>
          </a:p>
        </p:txBody>
      </p:sp>
    </p:spTree>
    <p:extLst>
      <p:ext uri="{BB962C8B-B14F-4D97-AF65-F5344CB8AC3E}">
        <p14:creationId xmlns:p14="http://schemas.microsoft.com/office/powerpoint/2010/main" val="2048337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1C487EF4-7E87-5DC8-873D-D0505FF47496}"/>
              </a:ext>
            </a:extLst>
          </p:cNvPr>
          <p:cNvSpPr>
            <a:spLocks noGrp="1"/>
          </p:cNvSpPr>
          <p:nvPr>
            <p:ph type="title"/>
          </p:nvPr>
        </p:nvSpPr>
        <p:spPr>
          <a:xfrm>
            <a:off x="492370" y="516835"/>
            <a:ext cx="3084844" cy="5772840"/>
          </a:xfrm>
        </p:spPr>
        <p:txBody>
          <a:bodyPr anchor="ctr">
            <a:normAutofit/>
          </a:bodyPr>
          <a:lstStyle/>
          <a:p>
            <a:r>
              <a:rPr lang="en-GB" sz="3600">
                <a:solidFill>
                  <a:srgbClr val="FFFFFF"/>
                </a:solidFill>
              </a:rPr>
              <a:t>This presentation…</a:t>
            </a:r>
            <a:endParaRPr lang="en-GB" sz="3600" dirty="0">
              <a:solidFill>
                <a:srgbClr val="FFFFFF"/>
              </a:solidFill>
            </a:endParaRPr>
          </a:p>
        </p:txBody>
      </p:sp>
      <p:sp>
        <p:nvSpPr>
          <p:cNvPr id="22" name="Rectangle 21">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16" name="Content Placeholder 2">
            <a:extLst>
              <a:ext uri="{FF2B5EF4-FFF2-40B4-BE49-F238E27FC236}">
                <a16:creationId xmlns:a16="http://schemas.microsoft.com/office/drawing/2014/main" id="{3726EB91-894D-BFA9-566E-95CA15F49760}"/>
              </a:ext>
            </a:extLst>
          </p:cNvPr>
          <p:cNvGraphicFramePr>
            <a:graphicFrameLocks noGrp="1"/>
          </p:cNvGraphicFramePr>
          <p:nvPr>
            <p:ph idx="1"/>
            <p:extLst>
              <p:ext uri="{D42A27DB-BD31-4B8C-83A1-F6EECF244321}">
                <p14:modId xmlns:p14="http://schemas.microsoft.com/office/powerpoint/2010/main" val="3443175288"/>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204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0D79C077-7BB5-1F65-8BA8-0DDCFEC643E0}"/>
              </a:ext>
            </a:extLst>
          </p:cNvPr>
          <p:cNvSpPr>
            <a:spLocks noGrp="1"/>
          </p:cNvSpPr>
          <p:nvPr>
            <p:ph type="title"/>
          </p:nvPr>
        </p:nvSpPr>
        <p:spPr>
          <a:xfrm>
            <a:off x="492370" y="605896"/>
            <a:ext cx="3084844" cy="5646208"/>
          </a:xfrm>
        </p:spPr>
        <p:txBody>
          <a:bodyPr anchor="ctr">
            <a:normAutofit/>
          </a:bodyPr>
          <a:lstStyle/>
          <a:p>
            <a:r>
              <a:rPr lang="en-GB" sz="3600">
                <a:solidFill>
                  <a:srgbClr val="FFFFFF"/>
                </a:solidFill>
              </a:rPr>
              <a:t>About the study </a:t>
            </a:r>
          </a:p>
        </p:txBody>
      </p:sp>
      <p:sp>
        <p:nvSpPr>
          <p:cNvPr id="21" name="Rectangle 20">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4571BFEB-48B0-EFF8-66FB-2C7A04F87FDA}"/>
              </a:ext>
            </a:extLst>
          </p:cNvPr>
          <p:cNvSpPr>
            <a:spLocks noGrp="1"/>
          </p:cNvSpPr>
          <p:nvPr>
            <p:ph idx="1"/>
          </p:nvPr>
        </p:nvSpPr>
        <p:spPr>
          <a:xfrm>
            <a:off x="4742016" y="605896"/>
            <a:ext cx="6413663" cy="5646208"/>
          </a:xfrm>
        </p:spPr>
        <p:txBody>
          <a:bodyPr anchor="ctr">
            <a:normAutofit/>
          </a:bodyPr>
          <a:lstStyle/>
          <a:p>
            <a:pPr>
              <a:buFont typeface="Arial" panose="020B0604020202020204" pitchFamily="34" charset="0"/>
              <a:buChar char="•"/>
            </a:pPr>
            <a:r>
              <a:rPr lang="en-GB"/>
              <a:t>My EdD final research project which began in 2023</a:t>
            </a:r>
          </a:p>
          <a:p>
            <a:pPr>
              <a:buFont typeface="Arial" panose="020B0604020202020204" pitchFamily="34" charset="0"/>
              <a:buChar char="•"/>
            </a:pPr>
            <a:r>
              <a:rPr lang="en-GB"/>
              <a:t>Exploring the experiences of three ECS alumni – their undergraduate HE experiences and how they are shaping their professional identity development</a:t>
            </a:r>
          </a:p>
          <a:p>
            <a:pPr>
              <a:buFont typeface="Arial" panose="020B0604020202020204" pitchFamily="34" charset="0"/>
              <a:buChar char="•"/>
            </a:pPr>
            <a:r>
              <a:rPr lang="en-GB"/>
              <a:t>Using interpretative phenomenological analysis hence the small sample size – all three participants completed ECS degree at the same time, and all three attended a national conference with me where they presented collaborative projects they had done with children </a:t>
            </a:r>
          </a:p>
          <a:p>
            <a:pPr>
              <a:buFont typeface="Arial" panose="020B0604020202020204" pitchFamily="34" charset="0"/>
              <a:buChar char="•"/>
            </a:pPr>
            <a:r>
              <a:rPr lang="en-GB"/>
              <a:t>Interviewed them informally in 2024 once they had completed their degrees, and again one year on in Summer 2025</a:t>
            </a:r>
          </a:p>
          <a:p>
            <a:pPr>
              <a:buFont typeface="Arial" panose="020B0604020202020204" pitchFamily="34" charset="0"/>
              <a:buChar char="•"/>
            </a:pPr>
            <a:r>
              <a:rPr lang="en-GB"/>
              <a:t>Submission in October 2026 hopefully…</a:t>
            </a:r>
          </a:p>
        </p:txBody>
      </p:sp>
    </p:spTree>
    <p:extLst>
      <p:ext uri="{BB962C8B-B14F-4D97-AF65-F5344CB8AC3E}">
        <p14:creationId xmlns:p14="http://schemas.microsoft.com/office/powerpoint/2010/main" val="3573184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C0F06-4348-E318-2761-F4839B8EE3C2}"/>
              </a:ext>
            </a:extLst>
          </p:cNvPr>
          <p:cNvSpPr>
            <a:spLocks noGrp="1"/>
          </p:cNvSpPr>
          <p:nvPr>
            <p:ph type="title"/>
          </p:nvPr>
        </p:nvSpPr>
        <p:spPr>
          <a:xfrm>
            <a:off x="1097280" y="286603"/>
            <a:ext cx="10058400" cy="1450757"/>
          </a:xfrm>
        </p:spPr>
        <p:txBody>
          <a:bodyPr>
            <a:normAutofit/>
          </a:bodyPr>
          <a:lstStyle/>
          <a:p>
            <a:r>
              <a:rPr lang="en-GB" dirty="0"/>
              <a:t>Where is the project at?</a:t>
            </a:r>
          </a:p>
        </p:txBody>
      </p:sp>
      <p:graphicFrame>
        <p:nvGraphicFramePr>
          <p:cNvPr id="5" name="Content Placeholder 2">
            <a:extLst>
              <a:ext uri="{FF2B5EF4-FFF2-40B4-BE49-F238E27FC236}">
                <a16:creationId xmlns:a16="http://schemas.microsoft.com/office/drawing/2014/main" id="{B2F2BB8A-CFB3-E0A4-7AFC-2EA3898FC664}"/>
              </a:ext>
            </a:extLst>
          </p:cNvPr>
          <p:cNvGraphicFramePr>
            <a:graphicFrameLocks noGrp="1"/>
          </p:cNvGraphicFramePr>
          <p:nvPr>
            <p:ph idx="1"/>
            <p:extLst>
              <p:ext uri="{D42A27DB-BD31-4B8C-83A1-F6EECF244321}">
                <p14:modId xmlns:p14="http://schemas.microsoft.com/office/powerpoint/2010/main" val="2386756805"/>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1449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EAA989B7-BB53-FFC0-094B-432D223A018F}"/>
              </a:ext>
            </a:extLst>
          </p:cNvPr>
          <p:cNvSpPr>
            <a:spLocks noGrp="1"/>
          </p:cNvSpPr>
          <p:nvPr>
            <p:ph type="title"/>
          </p:nvPr>
        </p:nvSpPr>
        <p:spPr>
          <a:xfrm>
            <a:off x="492370" y="516835"/>
            <a:ext cx="3084844" cy="5772840"/>
          </a:xfrm>
        </p:spPr>
        <p:txBody>
          <a:bodyPr anchor="ctr">
            <a:normAutofit/>
          </a:bodyPr>
          <a:lstStyle/>
          <a:p>
            <a:r>
              <a:rPr lang="en-GB" sz="3600">
                <a:solidFill>
                  <a:srgbClr val="FFFFFF"/>
                </a:solidFill>
              </a:rPr>
              <a:t>Upon degree completion… Summer 2024</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C6F57CAB-A21C-02FA-B83E-7E0F6164F960}"/>
              </a:ext>
            </a:extLst>
          </p:cNvPr>
          <p:cNvGraphicFramePr>
            <a:graphicFrameLocks noGrp="1"/>
          </p:cNvGraphicFramePr>
          <p:nvPr>
            <p:ph idx="1"/>
            <p:extLst>
              <p:ext uri="{D42A27DB-BD31-4B8C-83A1-F6EECF244321}">
                <p14:modId xmlns:p14="http://schemas.microsoft.com/office/powerpoint/2010/main" val="1032388509"/>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1569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DE98A-361D-87C8-EAF4-B5B6AC5F8D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69446B-AC68-66A2-931F-D11D463A8A90}"/>
              </a:ext>
            </a:extLst>
          </p:cNvPr>
          <p:cNvSpPr>
            <a:spLocks noGrp="1"/>
          </p:cNvSpPr>
          <p:nvPr>
            <p:ph type="title"/>
          </p:nvPr>
        </p:nvSpPr>
        <p:spPr>
          <a:xfrm>
            <a:off x="477078" y="516835"/>
            <a:ext cx="3100136" cy="2103875"/>
          </a:xfrm>
        </p:spPr>
        <p:txBody>
          <a:bodyPr>
            <a:normAutofit fontScale="90000"/>
          </a:bodyPr>
          <a:lstStyle/>
          <a:p>
            <a:r>
              <a:rPr lang="en-GB" sz="3600" dirty="0"/>
              <a:t>Upon degree completion 2024</a:t>
            </a:r>
            <a:br>
              <a:rPr lang="en-GB" sz="3600" dirty="0"/>
            </a:br>
            <a:br>
              <a:rPr lang="en-GB" sz="3600" dirty="0"/>
            </a:br>
            <a:endParaRPr lang="en-GB" sz="3600" dirty="0"/>
          </a:p>
        </p:txBody>
      </p:sp>
      <p:sp>
        <p:nvSpPr>
          <p:cNvPr id="3" name="Content Placeholder 2">
            <a:extLst>
              <a:ext uri="{FF2B5EF4-FFF2-40B4-BE49-F238E27FC236}">
                <a16:creationId xmlns:a16="http://schemas.microsoft.com/office/drawing/2014/main" id="{7C473B18-F473-566F-DBB9-E9B2DC48975A}"/>
              </a:ext>
            </a:extLst>
          </p:cNvPr>
          <p:cNvSpPr>
            <a:spLocks noGrp="1"/>
          </p:cNvSpPr>
          <p:nvPr>
            <p:ph idx="1"/>
          </p:nvPr>
        </p:nvSpPr>
        <p:spPr>
          <a:xfrm>
            <a:off x="492371" y="2736574"/>
            <a:ext cx="3084844" cy="3366047"/>
          </a:xfrm>
        </p:spPr>
        <p:txBody>
          <a:bodyPr>
            <a:normAutofit/>
          </a:bodyPr>
          <a:lstStyle/>
          <a:p>
            <a:r>
              <a:rPr lang="en-GB" sz="1800" dirty="0"/>
              <a:t>Convergences and divergences in the key experiential themes identified through the data analysis</a:t>
            </a:r>
          </a:p>
          <a:p>
            <a:pPr marL="0" indent="0">
              <a:buNone/>
            </a:pPr>
            <a:endParaRPr lang="en-GB" sz="1800" dirty="0"/>
          </a:p>
        </p:txBody>
      </p:sp>
      <p:pic>
        <p:nvPicPr>
          <p:cNvPr id="5" name="Picture 4">
            <a:extLst>
              <a:ext uri="{FF2B5EF4-FFF2-40B4-BE49-F238E27FC236}">
                <a16:creationId xmlns:a16="http://schemas.microsoft.com/office/drawing/2014/main" id="{C829C704-9BD5-1536-1F2B-0719240FBE64}"/>
              </a:ext>
            </a:extLst>
          </p:cNvPr>
          <p:cNvPicPr>
            <a:picLocks noChangeAspect="1"/>
          </p:cNvPicPr>
          <p:nvPr/>
        </p:nvPicPr>
        <p:blipFill>
          <a:blip r:embed="rId2"/>
          <a:stretch>
            <a:fillRect/>
          </a:stretch>
        </p:blipFill>
        <p:spPr>
          <a:xfrm>
            <a:off x="4274974" y="37578"/>
            <a:ext cx="7424655" cy="6619572"/>
          </a:xfrm>
          <a:prstGeom prst="rect">
            <a:avLst/>
          </a:prstGeom>
        </p:spPr>
      </p:pic>
    </p:spTree>
    <p:extLst>
      <p:ext uri="{BB962C8B-B14F-4D97-AF65-F5344CB8AC3E}">
        <p14:creationId xmlns:p14="http://schemas.microsoft.com/office/powerpoint/2010/main" val="3384180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50EFCA-2D98-821E-767F-CC1E3B9B2BC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7F077F-99ED-8D95-87F2-86B350CA8C50}"/>
              </a:ext>
            </a:extLst>
          </p:cNvPr>
          <p:cNvSpPr>
            <a:spLocks noGrp="1"/>
          </p:cNvSpPr>
          <p:nvPr>
            <p:ph type="title"/>
          </p:nvPr>
        </p:nvSpPr>
        <p:spPr>
          <a:xfrm>
            <a:off x="1097280" y="286603"/>
            <a:ext cx="10058400" cy="1450757"/>
          </a:xfrm>
        </p:spPr>
        <p:txBody>
          <a:bodyPr>
            <a:normAutofit/>
          </a:bodyPr>
          <a:lstStyle/>
          <a:p>
            <a:r>
              <a:rPr lang="en-GB" dirty="0"/>
              <a:t>Upon degree completion… Summer 2024</a:t>
            </a:r>
          </a:p>
        </p:txBody>
      </p:sp>
      <p:graphicFrame>
        <p:nvGraphicFramePr>
          <p:cNvPr id="4" name="Content Placeholder 3">
            <a:extLst>
              <a:ext uri="{FF2B5EF4-FFF2-40B4-BE49-F238E27FC236}">
                <a16:creationId xmlns:a16="http://schemas.microsoft.com/office/drawing/2014/main" id="{BBF966D2-660E-8E97-8F71-85F41449C916}"/>
              </a:ext>
            </a:extLst>
          </p:cNvPr>
          <p:cNvGraphicFramePr>
            <a:graphicFrameLocks noGrp="1"/>
          </p:cNvGraphicFramePr>
          <p:nvPr>
            <p:ph idx="1"/>
            <p:extLst>
              <p:ext uri="{D42A27DB-BD31-4B8C-83A1-F6EECF244321}">
                <p14:modId xmlns:p14="http://schemas.microsoft.com/office/powerpoint/2010/main" val="3775210616"/>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1728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1805D3D-589B-0B4A-F8BB-A0688CF06555}"/>
              </a:ext>
            </a:extLst>
          </p:cNvPr>
          <p:cNvSpPr>
            <a:spLocks noGrp="1"/>
          </p:cNvSpPr>
          <p:nvPr>
            <p:ph type="title"/>
          </p:nvPr>
        </p:nvSpPr>
        <p:spPr>
          <a:xfrm>
            <a:off x="492370" y="516835"/>
            <a:ext cx="3084844" cy="5772840"/>
          </a:xfrm>
        </p:spPr>
        <p:txBody>
          <a:bodyPr anchor="ctr">
            <a:normAutofit/>
          </a:bodyPr>
          <a:lstStyle/>
          <a:p>
            <a:r>
              <a:rPr lang="en-GB" sz="3600">
                <a:solidFill>
                  <a:srgbClr val="FFFFFF"/>
                </a:solidFill>
              </a:rPr>
              <a:t>A year on from graduation… Summer 2025</a:t>
            </a:r>
          </a:p>
        </p:txBody>
      </p:sp>
      <p:sp>
        <p:nvSpPr>
          <p:cNvPr id="22" name="Rectangle 21">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F177BC07-9660-99AD-49B3-BF7AD2E0B921}"/>
              </a:ext>
            </a:extLst>
          </p:cNvPr>
          <p:cNvGraphicFramePr>
            <a:graphicFrameLocks noGrp="1"/>
          </p:cNvGraphicFramePr>
          <p:nvPr>
            <p:ph idx="1"/>
            <p:extLst>
              <p:ext uri="{D42A27DB-BD31-4B8C-83A1-F6EECF244321}">
                <p14:modId xmlns:p14="http://schemas.microsoft.com/office/powerpoint/2010/main" val="146668138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8837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807E1D-335A-4DD0-94DD-4CB2B4F26A9C}"/>
              </a:ext>
            </a:extLst>
          </p:cNvPr>
          <p:cNvSpPr>
            <a:spLocks noGrp="1"/>
          </p:cNvSpPr>
          <p:nvPr>
            <p:ph type="title"/>
          </p:nvPr>
        </p:nvSpPr>
        <p:spPr>
          <a:xfrm>
            <a:off x="477078" y="516835"/>
            <a:ext cx="3100136" cy="2103875"/>
          </a:xfrm>
        </p:spPr>
        <p:txBody>
          <a:bodyPr>
            <a:normAutofit/>
          </a:bodyPr>
          <a:lstStyle/>
          <a:p>
            <a:r>
              <a:rPr lang="en-GB" sz="3600"/>
              <a:t>A year on from graduation… Summer 2025 </a:t>
            </a:r>
          </a:p>
        </p:txBody>
      </p:sp>
      <p:cxnSp>
        <p:nvCxnSpPr>
          <p:cNvPr id="21" name="Straight Connector 20">
            <a:extLst>
              <a:ext uri="{FF2B5EF4-FFF2-40B4-BE49-F238E27FC236}">
                <a16:creationId xmlns:a16="http://schemas.microsoft.com/office/drawing/2014/main" id="{5A0A5CF6-407C-4691-8122-49DF69D002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0927" y="2633962"/>
            <a:ext cx="274320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72B7ECC-062B-853D-A0C8-52D805AA0ABD}"/>
              </a:ext>
            </a:extLst>
          </p:cNvPr>
          <p:cNvSpPr>
            <a:spLocks noGrp="1"/>
          </p:cNvSpPr>
          <p:nvPr>
            <p:ph idx="1"/>
          </p:nvPr>
        </p:nvSpPr>
        <p:spPr>
          <a:xfrm>
            <a:off x="492371" y="2736574"/>
            <a:ext cx="3084844" cy="3366047"/>
          </a:xfrm>
        </p:spPr>
        <p:txBody>
          <a:bodyPr>
            <a:normAutofit lnSpcReduction="10000"/>
          </a:bodyPr>
          <a:lstStyle/>
          <a:p>
            <a:r>
              <a:rPr lang="en-GB" sz="1800" dirty="0"/>
              <a:t>Convergences and divergences in the key experiential themes identified through the data analysis</a:t>
            </a:r>
          </a:p>
          <a:p>
            <a:endParaRPr lang="en-GB" sz="1800" dirty="0"/>
          </a:p>
          <a:p>
            <a:r>
              <a:rPr lang="en-GB" sz="1800" dirty="0"/>
              <a:t>There was a shift in the use of reflection between 2024 and 2025, with all three using reflection much more critically when considering their professional identities one year on…</a:t>
            </a:r>
          </a:p>
        </p:txBody>
      </p:sp>
      <p:pic>
        <p:nvPicPr>
          <p:cNvPr id="6" name="Picture 5">
            <a:extLst>
              <a:ext uri="{FF2B5EF4-FFF2-40B4-BE49-F238E27FC236}">
                <a16:creationId xmlns:a16="http://schemas.microsoft.com/office/drawing/2014/main" id="{0536F60B-237F-604D-10DD-1D6F5812622C}"/>
              </a:ext>
            </a:extLst>
          </p:cNvPr>
          <p:cNvPicPr>
            <a:picLocks noChangeAspect="1"/>
          </p:cNvPicPr>
          <p:nvPr/>
        </p:nvPicPr>
        <p:blipFill>
          <a:blip r:embed="rId2"/>
          <a:stretch>
            <a:fillRect/>
          </a:stretch>
        </p:blipFill>
        <p:spPr>
          <a:xfrm>
            <a:off x="4082970" y="283358"/>
            <a:ext cx="8058150" cy="6574642"/>
          </a:xfrm>
          <a:prstGeom prst="rect">
            <a:avLst/>
          </a:prstGeom>
        </p:spPr>
      </p:pic>
    </p:spTree>
    <p:extLst>
      <p:ext uri="{BB962C8B-B14F-4D97-AF65-F5344CB8AC3E}">
        <p14:creationId xmlns:p14="http://schemas.microsoft.com/office/powerpoint/2010/main" val="1376025660"/>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390</TotalTime>
  <Words>895</Words>
  <Application>Microsoft Office PowerPoint</Application>
  <PresentationFormat>Widescreen</PresentationFormat>
  <Paragraphs>60</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Retrospect</vt:lpstr>
      <vt:lpstr>Exploring the impacts of ECS degrees on professional identity development – a work in progress</vt:lpstr>
      <vt:lpstr>This presentation…</vt:lpstr>
      <vt:lpstr>About the study </vt:lpstr>
      <vt:lpstr>Where is the project at?</vt:lpstr>
      <vt:lpstr>Upon degree completion… Summer 2024</vt:lpstr>
      <vt:lpstr>Upon degree completion 2024  </vt:lpstr>
      <vt:lpstr>Upon degree completion… Summer 2024</vt:lpstr>
      <vt:lpstr>A year on from graduation… Summer 2025</vt:lpstr>
      <vt:lpstr>A year on from graduation… Summer 2025 </vt:lpstr>
      <vt:lpstr>What are the key themes to emerge?  The data analysis in my study has reiterated the fact that academic development and personal development are necessary to enable professional identity to develop… </vt:lpstr>
      <vt:lpstr>Tentative conclusions  To support graduate professional identity development, the study has highlighted implications for practice at the local level, the national HE level and the wider sector level more broadly: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Kerry Holman</dc:creator>
  <cp:lastModifiedBy>Zoe Lewis</cp:lastModifiedBy>
  <cp:revision>2</cp:revision>
  <dcterms:created xsi:type="dcterms:W3CDTF">2026-01-14T20:27:50Z</dcterms:created>
  <dcterms:modified xsi:type="dcterms:W3CDTF">2026-01-20T19:46:04Z</dcterms:modified>
</cp:coreProperties>
</file>